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 id="2147483899" r:id="rId2"/>
  </p:sldMasterIdLst>
  <p:notesMasterIdLst>
    <p:notesMasterId r:id="rId44"/>
  </p:notesMasterIdLst>
  <p:sldIdLst>
    <p:sldId id="256" r:id="rId3"/>
    <p:sldId id="386" r:id="rId4"/>
    <p:sldId id="395" r:id="rId5"/>
    <p:sldId id="257" r:id="rId6"/>
    <p:sldId id="275" r:id="rId7"/>
    <p:sldId id="260" r:id="rId8"/>
    <p:sldId id="261" r:id="rId9"/>
    <p:sldId id="262" r:id="rId10"/>
    <p:sldId id="265" r:id="rId11"/>
    <p:sldId id="374" r:id="rId12"/>
    <p:sldId id="273" r:id="rId13"/>
    <p:sldId id="258" r:id="rId14"/>
    <p:sldId id="272" r:id="rId15"/>
    <p:sldId id="277" r:id="rId16"/>
    <p:sldId id="383" r:id="rId17"/>
    <p:sldId id="259" r:id="rId18"/>
    <p:sldId id="279" r:id="rId19"/>
    <p:sldId id="387" r:id="rId20"/>
    <p:sldId id="280" r:id="rId21"/>
    <p:sldId id="396" r:id="rId22"/>
    <p:sldId id="388" r:id="rId23"/>
    <p:sldId id="281" r:id="rId24"/>
    <p:sldId id="283" r:id="rId25"/>
    <p:sldId id="282" r:id="rId26"/>
    <p:sldId id="385" r:id="rId27"/>
    <p:sldId id="266" r:id="rId28"/>
    <p:sldId id="389" r:id="rId29"/>
    <p:sldId id="390" r:id="rId30"/>
    <p:sldId id="391" r:id="rId31"/>
    <p:sldId id="398" r:id="rId32"/>
    <p:sldId id="400" r:id="rId33"/>
    <p:sldId id="401" r:id="rId34"/>
    <p:sldId id="402" r:id="rId35"/>
    <p:sldId id="384" r:id="rId36"/>
    <p:sldId id="392" r:id="rId37"/>
    <p:sldId id="393" r:id="rId38"/>
    <p:sldId id="394" r:id="rId39"/>
    <p:sldId id="377" r:id="rId40"/>
    <p:sldId id="397" r:id="rId41"/>
    <p:sldId id="271" r:id="rId42"/>
    <p:sldId id="3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8"/>
    <p:restoredTop sz="94538"/>
  </p:normalViewPr>
  <p:slideViewPr>
    <p:cSldViewPr snapToGrid="0">
      <p:cViewPr varScale="1">
        <p:scale>
          <a:sx n="117" d="100"/>
          <a:sy n="117" d="100"/>
        </p:scale>
        <p:origin x="3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8D6D4-7AEC-4757-BA14-BE8AE021B1C8}"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99A4D9D-9BBC-4324-A8AD-4DC442B5B236}">
      <dgm:prSet/>
      <dgm:spPr/>
      <dgm:t>
        <a:bodyPr/>
        <a:lstStyle/>
        <a:p>
          <a:pPr>
            <a:defRPr b="1"/>
          </a:pPr>
          <a:r>
            <a:rPr lang="en-US"/>
            <a:t>Predictions</a:t>
          </a:r>
        </a:p>
      </dgm:t>
    </dgm:pt>
    <dgm:pt modelId="{EFB12365-96B6-4DF4-9D08-76B47B1CC437}" type="parTrans" cxnId="{D3DAAC67-6DBA-4244-9C91-1BA9CB1D6B81}">
      <dgm:prSet/>
      <dgm:spPr/>
      <dgm:t>
        <a:bodyPr/>
        <a:lstStyle/>
        <a:p>
          <a:endParaRPr lang="en-US"/>
        </a:p>
      </dgm:t>
    </dgm:pt>
    <dgm:pt modelId="{4CA70464-D824-4935-A7E1-7ECA77EC1E40}" type="sibTrans" cxnId="{D3DAAC67-6DBA-4244-9C91-1BA9CB1D6B81}">
      <dgm:prSet/>
      <dgm:spPr/>
      <dgm:t>
        <a:bodyPr/>
        <a:lstStyle/>
        <a:p>
          <a:endParaRPr lang="en-US"/>
        </a:p>
      </dgm:t>
    </dgm:pt>
    <dgm:pt modelId="{F5C878AD-8DD0-446A-A7C1-1304EEC88E72}">
      <dgm:prSet/>
      <dgm:spPr/>
      <dgm:t>
        <a:bodyPr/>
        <a:lstStyle/>
        <a:p>
          <a:r>
            <a:rPr lang="en-US"/>
            <a:t>Supervised</a:t>
          </a:r>
          <a:r>
            <a:rPr lang="zh-CN"/>
            <a:t> </a:t>
          </a:r>
          <a:endParaRPr lang="en-US"/>
        </a:p>
      </dgm:t>
    </dgm:pt>
    <dgm:pt modelId="{B13D2291-8A54-407D-AC1A-69E75A64607B}" type="parTrans" cxnId="{D63D602A-8671-43F2-99C5-D4E8B1372C4B}">
      <dgm:prSet/>
      <dgm:spPr/>
      <dgm:t>
        <a:bodyPr/>
        <a:lstStyle/>
        <a:p>
          <a:endParaRPr lang="en-US"/>
        </a:p>
      </dgm:t>
    </dgm:pt>
    <dgm:pt modelId="{B23774E6-21B0-48B0-814C-2AE7940002C7}" type="sibTrans" cxnId="{D63D602A-8671-43F2-99C5-D4E8B1372C4B}">
      <dgm:prSet/>
      <dgm:spPr/>
      <dgm:t>
        <a:bodyPr/>
        <a:lstStyle/>
        <a:p>
          <a:endParaRPr lang="en-US"/>
        </a:p>
      </dgm:t>
    </dgm:pt>
    <dgm:pt modelId="{982CC275-514B-46F8-BD42-3E0B802A4CC8}">
      <dgm:prSet/>
      <dgm:spPr/>
      <dgm:t>
        <a:bodyPr/>
        <a:lstStyle/>
        <a:p>
          <a:r>
            <a:rPr lang="en-US"/>
            <a:t>Unsupervised</a:t>
          </a:r>
        </a:p>
      </dgm:t>
    </dgm:pt>
    <dgm:pt modelId="{F1DBC459-187C-45EE-965E-CEED560A53E1}" type="parTrans" cxnId="{87C992EE-8FF7-4909-9C0C-D31A69312681}">
      <dgm:prSet/>
      <dgm:spPr/>
      <dgm:t>
        <a:bodyPr/>
        <a:lstStyle/>
        <a:p>
          <a:endParaRPr lang="en-US"/>
        </a:p>
      </dgm:t>
    </dgm:pt>
    <dgm:pt modelId="{58DCD84C-AACE-4EEA-854F-FD1985668CEB}" type="sibTrans" cxnId="{87C992EE-8FF7-4909-9C0C-D31A69312681}">
      <dgm:prSet/>
      <dgm:spPr/>
      <dgm:t>
        <a:bodyPr/>
        <a:lstStyle/>
        <a:p>
          <a:endParaRPr lang="en-US"/>
        </a:p>
      </dgm:t>
    </dgm:pt>
    <dgm:pt modelId="{681BA8D5-4423-44A3-903B-169E2D659FAD}">
      <dgm:prSet/>
      <dgm:spPr/>
      <dgm:t>
        <a:bodyPr/>
        <a:lstStyle/>
        <a:p>
          <a:pPr>
            <a:defRPr b="1"/>
          </a:pPr>
          <a:r>
            <a:rPr lang="en-US"/>
            <a:t>Decision</a:t>
          </a:r>
          <a:r>
            <a:rPr lang="zh-CN"/>
            <a:t> </a:t>
          </a:r>
          <a:r>
            <a:rPr lang="en-US"/>
            <a:t>making</a:t>
          </a:r>
        </a:p>
      </dgm:t>
    </dgm:pt>
    <dgm:pt modelId="{D3A08396-2A47-472B-9E41-287EE7422F44}" type="parTrans" cxnId="{9C7D23C7-C68C-4425-B9B3-175385F4BED3}">
      <dgm:prSet/>
      <dgm:spPr/>
      <dgm:t>
        <a:bodyPr/>
        <a:lstStyle/>
        <a:p>
          <a:endParaRPr lang="en-US"/>
        </a:p>
      </dgm:t>
    </dgm:pt>
    <dgm:pt modelId="{87B8339A-826D-476C-8192-2989996ED664}" type="sibTrans" cxnId="{9C7D23C7-C68C-4425-B9B3-175385F4BED3}">
      <dgm:prSet/>
      <dgm:spPr/>
      <dgm:t>
        <a:bodyPr/>
        <a:lstStyle/>
        <a:p>
          <a:endParaRPr lang="en-US"/>
        </a:p>
      </dgm:t>
    </dgm:pt>
    <dgm:pt modelId="{D2EE3320-D3D9-436A-9909-66B5B467C010}">
      <dgm:prSet/>
      <dgm:spPr/>
      <dgm:t>
        <a:bodyPr/>
        <a:lstStyle/>
        <a:p>
          <a:r>
            <a:rPr lang="en-US"/>
            <a:t>Bandits</a:t>
          </a:r>
        </a:p>
      </dgm:t>
    </dgm:pt>
    <dgm:pt modelId="{6F460D81-2B59-4805-82F0-59FD5F2CBEFE}" type="parTrans" cxnId="{70C04776-4E70-4043-8789-C361DE7DF5FA}">
      <dgm:prSet/>
      <dgm:spPr/>
      <dgm:t>
        <a:bodyPr/>
        <a:lstStyle/>
        <a:p>
          <a:endParaRPr lang="en-US"/>
        </a:p>
      </dgm:t>
    </dgm:pt>
    <dgm:pt modelId="{2928149E-1297-4F33-932E-6BAE84C2F2BC}" type="sibTrans" cxnId="{70C04776-4E70-4043-8789-C361DE7DF5FA}">
      <dgm:prSet/>
      <dgm:spPr/>
      <dgm:t>
        <a:bodyPr/>
        <a:lstStyle/>
        <a:p>
          <a:endParaRPr lang="en-US"/>
        </a:p>
      </dgm:t>
    </dgm:pt>
    <dgm:pt modelId="{694B2018-B115-40A0-9F2B-18D356493AD2}">
      <dgm:prSet/>
      <dgm:spPr/>
      <dgm:t>
        <a:bodyPr/>
        <a:lstStyle/>
        <a:p>
          <a:r>
            <a:rPr lang="en-US"/>
            <a:t>Active</a:t>
          </a:r>
          <a:r>
            <a:rPr lang="zh-CN"/>
            <a:t> </a:t>
          </a:r>
          <a:r>
            <a:rPr lang="en-US"/>
            <a:t>Learning</a:t>
          </a:r>
        </a:p>
      </dgm:t>
    </dgm:pt>
    <dgm:pt modelId="{E05E1ABB-0E90-412B-B80C-34E30ED4F459}" type="parTrans" cxnId="{7A7FAA05-5615-4AA3-99AE-6F9EE2EFC420}">
      <dgm:prSet/>
      <dgm:spPr/>
      <dgm:t>
        <a:bodyPr/>
        <a:lstStyle/>
        <a:p>
          <a:endParaRPr lang="en-US"/>
        </a:p>
      </dgm:t>
    </dgm:pt>
    <dgm:pt modelId="{524951A1-795F-44B6-B8F2-9B3627D2C5AD}" type="sibTrans" cxnId="{7A7FAA05-5615-4AA3-99AE-6F9EE2EFC420}">
      <dgm:prSet/>
      <dgm:spPr/>
      <dgm:t>
        <a:bodyPr/>
        <a:lstStyle/>
        <a:p>
          <a:endParaRPr lang="en-US"/>
        </a:p>
      </dgm:t>
    </dgm:pt>
    <dgm:pt modelId="{07135141-C57A-4B8A-94E7-85C705BEC997}">
      <dgm:prSet/>
      <dgm:spPr/>
      <dgm:t>
        <a:bodyPr/>
        <a:lstStyle/>
        <a:p>
          <a:pPr>
            <a:defRPr b="1"/>
          </a:pPr>
          <a:r>
            <a:rPr lang="en-US"/>
            <a:t>Optimisation</a:t>
          </a:r>
        </a:p>
      </dgm:t>
    </dgm:pt>
    <dgm:pt modelId="{D40524DB-DE49-4BF8-B2E3-FF7CA3E02742}" type="parTrans" cxnId="{255370EE-1C1E-4231-ABD5-3FCE2876F4D8}">
      <dgm:prSet/>
      <dgm:spPr/>
      <dgm:t>
        <a:bodyPr/>
        <a:lstStyle/>
        <a:p>
          <a:endParaRPr lang="en-US"/>
        </a:p>
      </dgm:t>
    </dgm:pt>
    <dgm:pt modelId="{B0ED488E-228A-4BC2-AB5C-2A9CB648A00F}" type="sibTrans" cxnId="{255370EE-1C1E-4231-ABD5-3FCE2876F4D8}">
      <dgm:prSet/>
      <dgm:spPr/>
      <dgm:t>
        <a:bodyPr/>
        <a:lstStyle/>
        <a:p>
          <a:endParaRPr lang="en-US"/>
        </a:p>
      </dgm:t>
    </dgm:pt>
    <dgm:pt modelId="{886BD3E2-1ECF-4517-8686-75673EC03966}">
      <dgm:prSet/>
      <dgm:spPr/>
      <dgm:t>
        <a:bodyPr/>
        <a:lstStyle/>
        <a:p>
          <a:pPr>
            <a:defRPr b="1"/>
          </a:pPr>
          <a:r>
            <a:rPr lang="en-US"/>
            <a:t>…</a:t>
          </a:r>
        </a:p>
      </dgm:t>
    </dgm:pt>
    <dgm:pt modelId="{CB8294D5-EECF-4B23-896D-1F322B3BC41C}" type="parTrans" cxnId="{4D4198A2-C0E9-4B51-AFF2-F8CC47CC5340}">
      <dgm:prSet/>
      <dgm:spPr/>
      <dgm:t>
        <a:bodyPr/>
        <a:lstStyle/>
        <a:p>
          <a:endParaRPr lang="en-US"/>
        </a:p>
      </dgm:t>
    </dgm:pt>
    <dgm:pt modelId="{A4F1076C-1246-4357-AEB5-47788E023423}" type="sibTrans" cxnId="{4D4198A2-C0E9-4B51-AFF2-F8CC47CC5340}">
      <dgm:prSet/>
      <dgm:spPr/>
      <dgm:t>
        <a:bodyPr/>
        <a:lstStyle/>
        <a:p>
          <a:endParaRPr lang="en-US"/>
        </a:p>
      </dgm:t>
    </dgm:pt>
    <dgm:pt modelId="{15F04F3E-9872-427F-ACC0-B9EE75D35512}" type="pres">
      <dgm:prSet presAssocID="{5588D6D4-7AEC-4757-BA14-BE8AE021B1C8}" presName="root" presStyleCnt="0">
        <dgm:presLayoutVars>
          <dgm:dir/>
          <dgm:resizeHandles val="exact"/>
        </dgm:presLayoutVars>
      </dgm:prSet>
      <dgm:spPr/>
    </dgm:pt>
    <dgm:pt modelId="{79836EF2-FB3E-4287-A617-699D5C8A3770}" type="pres">
      <dgm:prSet presAssocID="{A99A4D9D-9BBC-4324-A8AD-4DC442B5B236}" presName="compNode" presStyleCnt="0"/>
      <dgm:spPr/>
    </dgm:pt>
    <dgm:pt modelId="{40202459-0DB5-430B-8CB0-9ABCD53EF1BC}" type="pres">
      <dgm:prSet presAssocID="{A99A4D9D-9BBC-4324-A8AD-4DC442B5B23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0A02CA8-3FB0-42D5-A37A-02F34C8BA911}" type="pres">
      <dgm:prSet presAssocID="{A99A4D9D-9BBC-4324-A8AD-4DC442B5B236}" presName="iconSpace" presStyleCnt="0"/>
      <dgm:spPr/>
    </dgm:pt>
    <dgm:pt modelId="{B25EFBC3-5F3D-42C7-AD5B-450E14C051B1}" type="pres">
      <dgm:prSet presAssocID="{A99A4D9D-9BBC-4324-A8AD-4DC442B5B236}" presName="parTx" presStyleLbl="revTx" presStyleIdx="0" presStyleCnt="8">
        <dgm:presLayoutVars>
          <dgm:chMax val="0"/>
          <dgm:chPref val="0"/>
        </dgm:presLayoutVars>
      </dgm:prSet>
      <dgm:spPr/>
    </dgm:pt>
    <dgm:pt modelId="{D7049C7E-48ED-4332-AE2B-32BFB60A397A}" type="pres">
      <dgm:prSet presAssocID="{A99A4D9D-9BBC-4324-A8AD-4DC442B5B236}" presName="txSpace" presStyleCnt="0"/>
      <dgm:spPr/>
    </dgm:pt>
    <dgm:pt modelId="{202B04F0-EEA0-4FFC-8C64-428465D5C7AA}" type="pres">
      <dgm:prSet presAssocID="{A99A4D9D-9BBC-4324-A8AD-4DC442B5B236}" presName="desTx" presStyleLbl="revTx" presStyleIdx="1" presStyleCnt="8">
        <dgm:presLayoutVars/>
      </dgm:prSet>
      <dgm:spPr/>
    </dgm:pt>
    <dgm:pt modelId="{FDE104EE-0E71-4761-BF8A-DAA637B6162E}" type="pres">
      <dgm:prSet presAssocID="{4CA70464-D824-4935-A7E1-7ECA77EC1E40}" presName="sibTrans" presStyleCnt="0"/>
      <dgm:spPr/>
    </dgm:pt>
    <dgm:pt modelId="{B97E9278-7559-4A93-AF97-68282B2AB1A0}" type="pres">
      <dgm:prSet presAssocID="{681BA8D5-4423-44A3-903B-169E2D659FAD}" presName="compNode" presStyleCnt="0"/>
      <dgm:spPr/>
    </dgm:pt>
    <dgm:pt modelId="{64E404B5-08CD-4EC2-A298-1C02FE07B53F}" type="pres">
      <dgm:prSet presAssocID="{681BA8D5-4423-44A3-903B-169E2D659F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66DB2FC0-0B8C-41BF-91EA-56B93EA7F22F}" type="pres">
      <dgm:prSet presAssocID="{681BA8D5-4423-44A3-903B-169E2D659FAD}" presName="iconSpace" presStyleCnt="0"/>
      <dgm:spPr/>
    </dgm:pt>
    <dgm:pt modelId="{6969DE05-E08E-406C-9FA9-1E5CE4806358}" type="pres">
      <dgm:prSet presAssocID="{681BA8D5-4423-44A3-903B-169E2D659FAD}" presName="parTx" presStyleLbl="revTx" presStyleIdx="2" presStyleCnt="8">
        <dgm:presLayoutVars>
          <dgm:chMax val="0"/>
          <dgm:chPref val="0"/>
        </dgm:presLayoutVars>
      </dgm:prSet>
      <dgm:spPr/>
    </dgm:pt>
    <dgm:pt modelId="{1CBEB8C6-503A-46A6-823D-116AD0A7FA82}" type="pres">
      <dgm:prSet presAssocID="{681BA8D5-4423-44A3-903B-169E2D659FAD}" presName="txSpace" presStyleCnt="0"/>
      <dgm:spPr/>
    </dgm:pt>
    <dgm:pt modelId="{58F681E9-DC90-45D4-98B8-D3CFF9997586}" type="pres">
      <dgm:prSet presAssocID="{681BA8D5-4423-44A3-903B-169E2D659FAD}" presName="desTx" presStyleLbl="revTx" presStyleIdx="3" presStyleCnt="8">
        <dgm:presLayoutVars/>
      </dgm:prSet>
      <dgm:spPr/>
    </dgm:pt>
    <dgm:pt modelId="{2D0F3ED1-0467-43AB-96D6-7F63310ED27B}" type="pres">
      <dgm:prSet presAssocID="{87B8339A-826D-476C-8192-2989996ED664}" presName="sibTrans" presStyleCnt="0"/>
      <dgm:spPr/>
    </dgm:pt>
    <dgm:pt modelId="{2CEAC4C9-3AC9-4320-8D22-C72B68B29F61}" type="pres">
      <dgm:prSet presAssocID="{07135141-C57A-4B8A-94E7-85C705BEC997}" presName="compNode" presStyleCnt="0"/>
      <dgm:spPr/>
    </dgm:pt>
    <dgm:pt modelId="{3572E2E6-E9F9-44B3-A12A-616576CE843A}" type="pres">
      <dgm:prSet presAssocID="{07135141-C57A-4B8A-94E7-85C705BEC99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1F703FF0-D685-4BDF-95AC-561C00389CCE}" type="pres">
      <dgm:prSet presAssocID="{07135141-C57A-4B8A-94E7-85C705BEC997}" presName="iconSpace" presStyleCnt="0"/>
      <dgm:spPr/>
    </dgm:pt>
    <dgm:pt modelId="{AE22DAFF-57C7-4490-8242-E28124348656}" type="pres">
      <dgm:prSet presAssocID="{07135141-C57A-4B8A-94E7-85C705BEC997}" presName="parTx" presStyleLbl="revTx" presStyleIdx="4" presStyleCnt="8">
        <dgm:presLayoutVars>
          <dgm:chMax val="0"/>
          <dgm:chPref val="0"/>
        </dgm:presLayoutVars>
      </dgm:prSet>
      <dgm:spPr/>
    </dgm:pt>
    <dgm:pt modelId="{D4157DDA-53AC-4BD4-A0E5-913D95922C7F}" type="pres">
      <dgm:prSet presAssocID="{07135141-C57A-4B8A-94E7-85C705BEC997}" presName="txSpace" presStyleCnt="0"/>
      <dgm:spPr/>
    </dgm:pt>
    <dgm:pt modelId="{2A79AFE7-2857-4745-B797-18898022DBE6}" type="pres">
      <dgm:prSet presAssocID="{07135141-C57A-4B8A-94E7-85C705BEC997}" presName="desTx" presStyleLbl="revTx" presStyleIdx="5" presStyleCnt="8">
        <dgm:presLayoutVars/>
      </dgm:prSet>
      <dgm:spPr/>
    </dgm:pt>
    <dgm:pt modelId="{02CB011C-BE38-468D-8D7B-8D6BDD72EAC1}" type="pres">
      <dgm:prSet presAssocID="{B0ED488E-228A-4BC2-AB5C-2A9CB648A00F}" presName="sibTrans" presStyleCnt="0"/>
      <dgm:spPr/>
    </dgm:pt>
    <dgm:pt modelId="{2DA12030-54AE-4169-9102-4D8D589DE0C1}" type="pres">
      <dgm:prSet presAssocID="{886BD3E2-1ECF-4517-8686-75673EC03966}" presName="compNode" presStyleCnt="0"/>
      <dgm:spPr/>
    </dgm:pt>
    <dgm:pt modelId="{59B3CC3F-50BF-4CCB-BBBF-B91A9439E918}" type="pres">
      <dgm:prSet presAssocID="{886BD3E2-1ECF-4517-8686-75673EC0396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edit card"/>
        </a:ext>
      </dgm:extLst>
    </dgm:pt>
    <dgm:pt modelId="{BC29A566-99FF-4F66-85E6-440D138F6869}" type="pres">
      <dgm:prSet presAssocID="{886BD3E2-1ECF-4517-8686-75673EC03966}" presName="iconSpace" presStyleCnt="0"/>
      <dgm:spPr/>
    </dgm:pt>
    <dgm:pt modelId="{D1F4F564-89C8-4E3A-BC20-3B6AE4F34FAF}" type="pres">
      <dgm:prSet presAssocID="{886BD3E2-1ECF-4517-8686-75673EC03966}" presName="parTx" presStyleLbl="revTx" presStyleIdx="6" presStyleCnt="8">
        <dgm:presLayoutVars>
          <dgm:chMax val="0"/>
          <dgm:chPref val="0"/>
        </dgm:presLayoutVars>
      </dgm:prSet>
      <dgm:spPr/>
    </dgm:pt>
    <dgm:pt modelId="{BD0C18B9-6C13-4666-B9B7-378794A169A5}" type="pres">
      <dgm:prSet presAssocID="{886BD3E2-1ECF-4517-8686-75673EC03966}" presName="txSpace" presStyleCnt="0"/>
      <dgm:spPr/>
    </dgm:pt>
    <dgm:pt modelId="{914E94CC-C564-4FF4-AC8B-21D678BDA398}" type="pres">
      <dgm:prSet presAssocID="{886BD3E2-1ECF-4517-8686-75673EC03966}" presName="desTx" presStyleLbl="revTx" presStyleIdx="7" presStyleCnt="8">
        <dgm:presLayoutVars/>
      </dgm:prSet>
      <dgm:spPr/>
    </dgm:pt>
  </dgm:ptLst>
  <dgm:cxnLst>
    <dgm:cxn modelId="{7A7FAA05-5615-4AA3-99AE-6F9EE2EFC420}" srcId="{681BA8D5-4423-44A3-903B-169E2D659FAD}" destId="{694B2018-B115-40A0-9F2B-18D356493AD2}" srcOrd="1" destOrd="0" parTransId="{E05E1ABB-0E90-412B-B80C-34E30ED4F459}" sibTransId="{524951A1-795F-44B6-B8F2-9B3627D2C5AD}"/>
    <dgm:cxn modelId="{65383426-F9B0-4D14-82B9-7CF3DB41FB5E}" type="presOf" srcId="{982CC275-514B-46F8-BD42-3E0B802A4CC8}" destId="{202B04F0-EEA0-4FFC-8C64-428465D5C7AA}" srcOrd="0" destOrd="1" presId="urn:microsoft.com/office/officeart/2018/5/layout/CenteredIconLabelDescriptionList"/>
    <dgm:cxn modelId="{D63D602A-8671-43F2-99C5-D4E8B1372C4B}" srcId="{A99A4D9D-9BBC-4324-A8AD-4DC442B5B236}" destId="{F5C878AD-8DD0-446A-A7C1-1304EEC88E72}" srcOrd="0" destOrd="0" parTransId="{B13D2291-8A54-407D-AC1A-69E75A64607B}" sibTransId="{B23774E6-21B0-48B0-814C-2AE7940002C7}"/>
    <dgm:cxn modelId="{6D1C2662-C971-456D-9BDB-D644C36E10BB}" type="presOf" srcId="{A99A4D9D-9BBC-4324-A8AD-4DC442B5B236}" destId="{B25EFBC3-5F3D-42C7-AD5B-450E14C051B1}" srcOrd="0" destOrd="0" presId="urn:microsoft.com/office/officeart/2018/5/layout/CenteredIconLabelDescriptionList"/>
    <dgm:cxn modelId="{D3DAAC67-6DBA-4244-9C91-1BA9CB1D6B81}" srcId="{5588D6D4-7AEC-4757-BA14-BE8AE021B1C8}" destId="{A99A4D9D-9BBC-4324-A8AD-4DC442B5B236}" srcOrd="0" destOrd="0" parTransId="{EFB12365-96B6-4DF4-9D08-76B47B1CC437}" sibTransId="{4CA70464-D824-4935-A7E1-7ECA77EC1E40}"/>
    <dgm:cxn modelId="{1B024A69-4B91-4233-BC34-AF66CD61BFDE}" type="presOf" srcId="{07135141-C57A-4B8A-94E7-85C705BEC997}" destId="{AE22DAFF-57C7-4490-8242-E28124348656}" srcOrd="0" destOrd="0" presId="urn:microsoft.com/office/officeart/2018/5/layout/CenteredIconLabelDescriptionList"/>
    <dgm:cxn modelId="{70C04776-4E70-4043-8789-C361DE7DF5FA}" srcId="{681BA8D5-4423-44A3-903B-169E2D659FAD}" destId="{D2EE3320-D3D9-436A-9909-66B5B467C010}" srcOrd="0" destOrd="0" parTransId="{6F460D81-2B59-4805-82F0-59FD5F2CBEFE}" sibTransId="{2928149E-1297-4F33-932E-6BAE84C2F2BC}"/>
    <dgm:cxn modelId="{FC6CF579-DABC-466B-9E5D-7C10E457C68C}" type="presOf" srcId="{681BA8D5-4423-44A3-903B-169E2D659FAD}" destId="{6969DE05-E08E-406C-9FA9-1E5CE4806358}" srcOrd="0" destOrd="0" presId="urn:microsoft.com/office/officeart/2018/5/layout/CenteredIconLabelDescriptionList"/>
    <dgm:cxn modelId="{27898B9A-132A-492A-8ACE-5D701C8BFC2B}" type="presOf" srcId="{D2EE3320-D3D9-436A-9909-66B5B467C010}" destId="{58F681E9-DC90-45D4-98B8-D3CFF9997586}" srcOrd="0" destOrd="0" presId="urn:microsoft.com/office/officeart/2018/5/layout/CenteredIconLabelDescriptionList"/>
    <dgm:cxn modelId="{4D4198A2-C0E9-4B51-AFF2-F8CC47CC5340}" srcId="{5588D6D4-7AEC-4757-BA14-BE8AE021B1C8}" destId="{886BD3E2-1ECF-4517-8686-75673EC03966}" srcOrd="3" destOrd="0" parTransId="{CB8294D5-EECF-4B23-896D-1F322B3BC41C}" sibTransId="{A4F1076C-1246-4357-AEB5-47788E023423}"/>
    <dgm:cxn modelId="{3F3D2CA5-11F6-4A05-8DCD-E58101E33B79}" type="presOf" srcId="{F5C878AD-8DD0-446A-A7C1-1304EEC88E72}" destId="{202B04F0-EEA0-4FFC-8C64-428465D5C7AA}" srcOrd="0" destOrd="0" presId="urn:microsoft.com/office/officeart/2018/5/layout/CenteredIconLabelDescriptionList"/>
    <dgm:cxn modelId="{6DB85FC1-E76A-494F-AEEB-4A3C2A9A7549}" type="presOf" srcId="{694B2018-B115-40A0-9F2B-18D356493AD2}" destId="{58F681E9-DC90-45D4-98B8-D3CFF9997586}" srcOrd="0" destOrd="1" presId="urn:microsoft.com/office/officeart/2018/5/layout/CenteredIconLabelDescriptionList"/>
    <dgm:cxn modelId="{9C7D23C7-C68C-4425-B9B3-175385F4BED3}" srcId="{5588D6D4-7AEC-4757-BA14-BE8AE021B1C8}" destId="{681BA8D5-4423-44A3-903B-169E2D659FAD}" srcOrd="1" destOrd="0" parTransId="{D3A08396-2A47-472B-9E41-287EE7422F44}" sibTransId="{87B8339A-826D-476C-8192-2989996ED664}"/>
    <dgm:cxn modelId="{DF2B8FD4-E799-4B4C-8C60-B21689941484}" type="presOf" srcId="{886BD3E2-1ECF-4517-8686-75673EC03966}" destId="{D1F4F564-89C8-4E3A-BC20-3B6AE4F34FAF}" srcOrd="0" destOrd="0" presId="urn:microsoft.com/office/officeart/2018/5/layout/CenteredIconLabelDescriptionList"/>
    <dgm:cxn modelId="{4157B0DB-18E0-40C0-BC31-3CF68BA0D7BC}" type="presOf" srcId="{5588D6D4-7AEC-4757-BA14-BE8AE021B1C8}" destId="{15F04F3E-9872-427F-ACC0-B9EE75D35512}" srcOrd="0" destOrd="0" presId="urn:microsoft.com/office/officeart/2018/5/layout/CenteredIconLabelDescriptionList"/>
    <dgm:cxn modelId="{255370EE-1C1E-4231-ABD5-3FCE2876F4D8}" srcId="{5588D6D4-7AEC-4757-BA14-BE8AE021B1C8}" destId="{07135141-C57A-4B8A-94E7-85C705BEC997}" srcOrd="2" destOrd="0" parTransId="{D40524DB-DE49-4BF8-B2E3-FF7CA3E02742}" sibTransId="{B0ED488E-228A-4BC2-AB5C-2A9CB648A00F}"/>
    <dgm:cxn modelId="{87C992EE-8FF7-4909-9C0C-D31A69312681}" srcId="{A99A4D9D-9BBC-4324-A8AD-4DC442B5B236}" destId="{982CC275-514B-46F8-BD42-3E0B802A4CC8}" srcOrd="1" destOrd="0" parTransId="{F1DBC459-187C-45EE-965E-CEED560A53E1}" sibTransId="{58DCD84C-AACE-4EEA-854F-FD1985668CEB}"/>
    <dgm:cxn modelId="{5359D288-BA40-48B9-8A3B-2EBD06C70F2C}" type="presParOf" srcId="{15F04F3E-9872-427F-ACC0-B9EE75D35512}" destId="{79836EF2-FB3E-4287-A617-699D5C8A3770}" srcOrd="0" destOrd="0" presId="urn:microsoft.com/office/officeart/2018/5/layout/CenteredIconLabelDescriptionList"/>
    <dgm:cxn modelId="{73A26098-1B03-4109-AE59-32FE796282F7}" type="presParOf" srcId="{79836EF2-FB3E-4287-A617-699D5C8A3770}" destId="{40202459-0DB5-430B-8CB0-9ABCD53EF1BC}" srcOrd="0" destOrd="0" presId="urn:microsoft.com/office/officeart/2018/5/layout/CenteredIconLabelDescriptionList"/>
    <dgm:cxn modelId="{9A96DB67-8B4D-4DAC-92CE-CD0A443A24BA}" type="presParOf" srcId="{79836EF2-FB3E-4287-A617-699D5C8A3770}" destId="{E0A02CA8-3FB0-42D5-A37A-02F34C8BA911}" srcOrd="1" destOrd="0" presId="urn:microsoft.com/office/officeart/2018/5/layout/CenteredIconLabelDescriptionList"/>
    <dgm:cxn modelId="{2F7E0E15-0B69-4580-BDF8-F8B7918BC3E7}" type="presParOf" srcId="{79836EF2-FB3E-4287-A617-699D5C8A3770}" destId="{B25EFBC3-5F3D-42C7-AD5B-450E14C051B1}" srcOrd="2" destOrd="0" presId="urn:microsoft.com/office/officeart/2018/5/layout/CenteredIconLabelDescriptionList"/>
    <dgm:cxn modelId="{FA85B532-A993-4B19-9A53-0BA9A4766EEF}" type="presParOf" srcId="{79836EF2-FB3E-4287-A617-699D5C8A3770}" destId="{D7049C7E-48ED-4332-AE2B-32BFB60A397A}" srcOrd="3" destOrd="0" presId="urn:microsoft.com/office/officeart/2018/5/layout/CenteredIconLabelDescriptionList"/>
    <dgm:cxn modelId="{9F321FBD-F241-49A7-BD55-066C5F034CA8}" type="presParOf" srcId="{79836EF2-FB3E-4287-A617-699D5C8A3770}" destId="{202B04F0-EEA0-4FFC-8C64-428465D5C7AA}" srcOrd="4" destOrd="0" presId="urn:microsoft.com/office/officeart/2018/5/layout/CenteredIconLabelDescriptionList"/>
    <dgm:cxn modelId="{7A764958-EBE3-4BF2-9C1F-D1975F247035}" type="presParOf" srcId="{15F04F3E-9872-427F-ACC0-B9EE75D35512}" destId="{FDE104EE-0E71-4761-BF8A-DAA637B6162E}" srcOrd="1" destOrd="0" presId="urn:microsoft.com/office/officeart/2018/5/layout/CenteredIconLabelDescriptionList"/>
    <dgm:cxn modelId="{51052F5F-332D-4E77-8F93-FC9F4647146B}" type="presParOf" srcId="{15F04F3E-9872-427F-ACC0-B9EE75D35512}" destId="{B97E9278-7559-4A93-AF97-68282B2AB1A0}" srcOrd="2" destOrd="0" presId="urn:microsoft.com/office/officeart/2018/5/layout/CenteredIconLabelDescriptionList"/>
    <dgm:cxn modelId="{C9B17FF3-AFF9-47D0-B707-9B9930E1F395}" type="presParOf" srcId="{B97E9278-7559-4A93-AF97-68282B2AB1A0}" destId="{64E404B5-08CD-4EC2-A298-1C02FE07B53F}" srcOrd="0" destOrd="0" presId="urn:microsoft.com/office/officeart/2018/5/layout/CenteredIconLabelDescriptionList"/>
    <dgm:cxn modelId="{C8448E08-E839-4948-90A8-F7DA67C79D8A}" type="presParOf" srcId="{B97E9278-7559-4A93-AF97-68282B2AB1A0}" destId="{66DB2FC0-0B8C-41BF-91EA-56B93EA7F22F}" srcOrd="1" destOrd="0" presId="urn:microsoft.com/office/officeart/2018/5/layout/CenteredIconLabelDescriptionList"/>
    <dgm:cxn modelId="{D57B8B7E-9C0A-49DB-912A-2A23072F3421}" type="presParOf" srcId="{B97E9278-7559-4A93-AF97-68282B2AB1A0}" destId="{6969DE05-E08E-406C-9FA9-1E5CE4806358}" srcOrd="2" destOrd="0" presId="urn:microsoft.com/office/officeart/2018/5/layout/CenteredIconLabelDescriptionList"/>
    <dgm:cxn modelId="{A42AE204-1E3A-483C-AABA-F5B437A81304}" type="presParOf" srcId="{B97E9278-7559-4A93-AF97-68282B2AB1A0}" destId="{1CBEB8C6-503A-46A6-823D-116AD0A7FA82}" srcOrd="3" destOrd="0" presId="urn:microsoft.com/office/officeart/2018/5/layout/CenteredIconLabelDescriptionList"/>
    <dgm:cxn modelId="{4E920E0E-80F7-47A9-B5B2-B474C3C4454C}" type="presParOf" srcId="{B97E9278-7559-4A93-AF97-68282B2AB1A0}" destId="{58F681E9-DC90-45D4-98B8-D3CFF9997586}" srcOrd="4" destOrd="0" presId="urn:microsoft.com/office/officeart/2018/5/layout/CenteredIconLabelDescriptionList"/>
    <dgm:cxn modelId="{CB901414-048F-4BFC-AA4C-C262E34BDC4D}" type="presParOf" srcId="{15F04F3E-9872-427F-ACC0-B9EE75D35512}" destId="{2D0F3ED1-0467-43AB-96D6-7F63310ED27B}" srcOrd="3" destOrd="0" presId="urn:microsoft.com/office/officeart/2018/5/layout/CenteredIconLabelDescriptionList"/>
    <dgm:cxn modelId="{D1895DC4-42A1-4511-8152-80FFF049793C}" type="presParOf" srcId="{15F04F3E-9872-427F-ACC0-B9EE75D35512}" destId="{2CEAC4C9-3AC9-4320-8D22-C72B68B29F61}" srcOrd="4" destOrd="0" presId="urn:microsoft.com/office/officeart/2018/5/layout/CenteredIconLabelDescriptionList"/>
    <dgm:cxn modelId="{1C2EAE47-9ABA-4BA6-AB52-6E03A2F34773}" type="presParOf" srcId="{2CEAC4C9-3AC9-4320-8D22-C72B68B29F61}" destId="{3572E2E6-E9F9-44B3-A12A-616576CE843A}" srcOrd="0" destOrd="0" presId="urn:microsoft.com/office/officeart/2018/5/layout/CenteredIconLabelDescriptionList"/>
    <dgm:cxn modelId="{88593C42-F5F3-43BC-A6B4-DAEA17DE4B6B}" type="presParOf" srcId="{2CEAC4C9-3AC9-4320-8D22-C72B68B29F61}" destId="{1F703FF0-D685-4BDF-95AC-561C00389CCE}" srcOrd="1" destOrd="0" presId="urn:microsoft.com/office/officeart/2018/5/layout/CenteredIconLabelDescriptionList"/>
    <dgm:cxn modelId="{8835489E-4992-43C0-84EF-5FF0B5B5B0C0}" type="presParOf" srcId="{2CEAC4C9-3AC9-4320-8D22-C72B68B29F61}" destId="{AE22DAFF-57C7-4490-8242-E28124348656}" srcOrd="2" destOrd="0" presId="urn:microsoft.com/office/officeart/2018/5/layout/CenteredIconLabelDescriptionList"/>
    <dgm:cxn modelId="{528A42B3-D45C-49FC-990B-18586ABF98FD}" type="presParOf" srcId="{2CEAC4C9-3AC9-4320-8D22-C72B68B29F61}" destId="{D4157DDA-53AC-4BD4-A0E5-913D95922C7F}" srcOrd="3" destOrd="0" presId="urn:microsoft.com/office/officeart/2018/5/layout/CenteredIconLabelDescriptionList"/>
    <dgm:cxn modelId="{E443EF8E-88D6-4EAA-A6DE-C77E87918AF6}" type="presParOf" srcId="{2CEAC4C9-3AC9-4320-8D22-C72B68B29F61}" destId="{2A79AFE7-2857-4745-B797-18898022DBE6}" srcOrd="4" destOrd="0" presId="urn:microsoft.com/office/officeart/2018/5/layout/CenteredIconLabelDescriptionList"/>
    <dgm:cxn modelId="{E1389B9B-D21E-4CAD-BEB2-49A7FEC6EF33}" type="presParOf" srcId="{15F04F3E-9872-427F-ACC0-B9EE75D35512}" destId="{02CB011C-BE38-468D-8D7B-8D6BDD72EAC1}" srcOrd="5" destOrd="0" presId="urn:microsoft.com/office/officeart/2018/5/layout/CenteredIconLabelDescriptionList"/>
    <dgm:cxn modelId="{CBBF6DEF-2986-4ECA-B9B9-5DE0AD04823D}" type="presParOf" srcId="{15F04F3E-9872-427F-ACC0-B9EE75D35512}" destId="{2DA12030-54AE-4169-9102-4D8D589DE0C1}" srcOrd="6" destOrd="0" presId="urn:microsoft.com/office/officeart/2018/5/layout/CenteredIconLabelDescriptionList"/>
    <dgm:cxn modelId="{AF35C9C7-1B84-42F0-AD98-2443E0217DAB}" type="presParOf" srcId="{2DA12030-54AE-4169-9102-4D8D589DE0C1}" destId="{59B3CC3F-50BF-4CCB-BBBF-B91A9439E918}" srcOrd="0" destOrd="0" presId="urn:microsoft.com/office/officeart/2018/5/layout/CenteredIconLabelDescriptionList"/>
    <dgm:cxn modelId="{15AE484A-34EA-48D8-99BB-4BFFCA37868B}" type="presParOf" srcId="{2DA12030-54AE-4169-9102-4D8D589DE0C1}" destId="{BC29A566-99FF-4F66-85E6-440D138F6869}" srcOrd="1" destOrd="0" presId="urn:microsoft.com/office/officeart/2018/5/layout/CenteredIconLabelDescriptionList"/>
    <dgm:cxn modelId="{90C309B6-DEFB-437A-B97B-2EB936A6A9B6}" type="presParOf" srcId="{2DA12030-54AE-4169-9102-4D8D589DE0C1}" destId="{D1F4F564-89C8-4E3A-BC20-3B6AE4F34FAF}" srcOrd="2" destOrd="0" presId="urn:microsoft.com/office/officeart/2018/5/layout/CenteredIconLabelDescriptionList"/>
    <dgm:cxn modelId="{B98E09D5-1CA4-47BA-9235-9122BA56261E}" type="presParOf" srcId="{2DA12030-54AE-4169-9102-4D8D589DE0C1}" destId="{BD0C18B9-6C13-4666-B9B7-378794A169A5}" srcOrd="3" destOrd="0" presId="urn:microsoft.com/office/officeart/2018/5/layout/CenteredIconLabelDescriptionList"/>
    <dgm:cxn modelId="{E310CAE8-30A8-42C6-B6AF-8483D00B816B}" type="presParOf" srcId="{2DA12030-54AE-4169-9102-4D8D589DE0C1}" destId="{914E94CC-C564-4FF4-AC8B-21D678BDA39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02459-0DB5-430B-8CB0-9ABCD53EF1BC}">
      <dsp:nvSpPr>
        <dsp:cNvPr id="0" name=""/>
        <dsp:cNvSpPr/>
      </dsp:nvSpPr>
      <dsp:spPr>
        <a:xfrm>
          <a:off x="788484" y="1142887"/>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5EFBC3-5F3D-42C7-AD5B-450E14C051B1}">
      <dsp:nvSpPr>
        <dsp:cNvPr id="0" name=""/>
        <dsp:cNvSpPr/>
      </dsp:nvSpPr>
      <dsp:spPr>
        <a:xfrm>
          <a:off x="4219" y="2069483"/>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a:t>Predictions</a:t>
          </a:r>
        </a:p>
      </dsp:txBody>
      <dsp:txXfrm>
        <a:off x="4219" y="2069483"/>
        <a:ext cx="2413125" cy="361968"/>
      </dsp:txXfrm>
    </dsp:sp>
    <dsp:sp modelId="{202B04F0-EEA0-4FFC-8C64-428465D5C7AA}">
      <dsp:nvSpPr>
        <dsp:cNvPr id="0" name=""/>
        <dsp:cNvSpPr/>
      </dsp:nvSpPr>
      <dsp:spPr>
        <a:xfrm>
          <a:off x="4219" y="2469592"/>
          <a:ext cx="2413125" cy="58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Supervised</a:t>
          </a:r>
          <a:r>
            <a:rPr lang="zh-CN" sz="1700" kern="1200"/>
            <a:t> </a:t>
          </a:r>
          <a:endParaRPr lang="en-US" sz="1700" kern="1200"/>
        </a:p>
        <a:p>
          <a:pPr marL="0" lvl="0" indent="0" algn="ctr" defTabSz="755650">
            <a:lnSpc>
              <a:spcPct val="90000"/>
            </a:lnSpc>
            <a:spcBef>
              <a:spcPct val="0"/>
            </a:spcBef>
            <a:spcAft>
              <a:spcPct val="35000"/>
            </a:spcAft>
            <a:buNone/>
          </a:pPr>
          <a:r>
            <a:rPr lang="en-US" sz="1700" kern="1200"/>
            <a:t>Unsupervised</a:t>
          </a:r>
        </a:p>
      </dsp:txBody>
      <dsp:txXfrm>
        <a:off x="4219" y="2469592"/>
        <a:ext cx="2413125" cy="580324"/>
      </dsp:txXfrm>
    </dsp:sp>
    <dsp:sp modelId="{64E404B5-08CD-4EC2-A298-1C02FE07B53F}">
      <dsp:nvSpPr>
        <dsp:cNvPr id="0" name=""/>
        <dsp:cNvSpPr/>
      </dsp:nvSpPr>
      <dsp:spPr>
        <a:xfrm>
          <a:off x="3623906" y="1142887"/>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9DE05-E08E-406C-9FA9-1E5CE4806358}">
      <dsp:nvSpPr>
        <dsp:cNvPr id="0" name=""/>
        <dsp:cNvSpPr/>
      </dsp:nvSpPr>
      <dsp:spPr>
        <a:xfrm>
          <a:off x="2839641" y="2069483"/>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a:t>Decision</a:t>
          </a:r>
          <a:r>
            <a:rPr lang="zh-CN" sz="2500" kern="1200"/>
            <a:t> </a:t>
          </a:r>
          <a:r>
            <a:rPr lang="en-US" sz="2500" kern="1200"/>
            <a:t>making</a:t>
          </a:r>
        </a:p>
      </dsp:txBody>
      <dsp:txXfrm>
        <a:off x="2839641" y="2069483"/>
        <a:ext cx="2413125" cy="361968"/>
      </dsp:txXfrm>
    </dsp:sp>
    <dsp:sp modelId="{58F681E9-DC90-45D4-98B8-D3CFF9997586}">
      <dsp:nvSpPr>
        <dsp:cNvPr id="0" name=""/>
        <dsp:cNvSpPr/>
      </dsp:nvSpPr>
      <dsp:spPr>
        <a:xfrm>
          <a:off x="2839641" y="2469592"/>
          <a:ext cx="2413125" cy="58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Bandits</a:t>
          </a:r>
        </a:p>
        <a:p>
          <a:pPr marL="0" lvl="0" indent="0" algn="ctr" defTabSz="755650">
            <a:lnSpc>
              <a:spcPct val="90000"/>
            </a:lnSpc>
            <a:spcBef>
              <a:spcPct val="0"/>
            </a:spcBef>
            <a:spcAft>
              <a:spcPct val="35000"/>
            </a:spcAft>
            <a:buNone/>
          </a:pPr>
          <a:r>
            <a:rPr lang="en-US" sz="1700" kern="1200"/>
            <a:t>Active</a:t>
          </a:r>
          <a:r>
            <a:rPr lang="zh-CN" sz="1700" kern="1200"/>
            <a:t> </a:t>
          </a:r>
          <a:r>
            <a:rPr lang="en-US" sz="1700" kern="1200"/>
            <a:t>Learning</a:t>
          </a:r>
        </a:p>
      </dsp:txBody>
      <dsp:txXfrm>
        <a:off x="2839641" y="2469592"/>
        <a:ext cx="2413125" cy="580324"/>
      </dsp:txXfrm>
    </dsp:sp>
    <dsp:sp modelId="{3572E2E6-E9F9-44B3-A12A-616576CE843A}">
      <dsp:nvSpPr>
        <dsp:cNvPr id="0" name=""/>
        <dsp:cNvSpPr/>
      </dsp:nvSpPr>
      <dsp:spPr>
        <a:xfrm>
          <a:off x="6459328" y="1142887"/>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2DAFF-57C7-4490-8242-E28124348656}">
      <dsp:nvSpPr>
        <dsp:cNvPr id="0" name=""/>
        <dsp:cNvSpPr/>
      </dsp:nvSpPr>
      <dsp:spPr>
        <a:xfrm>
          <a:off x="5675062" y="2069483"/>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a:t>Optimisation</a:t>
          </a:r>
        </a:p>
      </dsp:txBody>
      <dsp:txXfrm>
        <a:off x="5675062" y="2069483"/>
        <a:ext cx="2413125" cy="361968"/>
      </dsp:txXfrm>
    </dsp:sp>
    <dsp:sp modelId="{2A79AFE7-2857-4745-B797-18898022DBE6}">
      <dsp:nvSpPr>
        <dsp:cNvPr id="0" name=""/>
        <dsp:cNvSpPr/>
      </dsp:nvSpPr>
      <dsp:spPr>
        <a:xfrm>
          <a:off x="5675062" y="2469592"/>
          <a:ext cx="2413125" cy="580324"/>
        </a:xfrm>
        <a:prstGeom prst="rect">
          <a:avLst/>
        </a:prstGeom>
        <a:noFill/>
        <a:ln>
          <a:noFill/>
        </a:ln>
        <a:effectLst/>
      </dsp:spPr>
      <dsp:style>
        <a:lnRef idx="0">
          <a:scrgbClr r="0" g="0" b="0"/>
        </a:lnRef>
        <a:fillRef idx="0">
          <a:scrgbClr r="0" g="0" b="0"/>
        </a:fillRef>
        <a:effectRef idx="0">
          <a:scrgbClr r="0" g="0" b="0"/>
        </a:effectRef>
        <a:fontRef idx="minor"/>
      </dsp:style>
    </dsp:sp>
    <dsp:sp modelId="{59B3CC3F-50BF-4CCB-BBBF-B91A9439E918}">
      <dsp:nvSpPr>
        <dsp:cNvPr id="0" name=""/>
        <dsp:cNvSpPr/>
      </dsp:nvSpPr>
      <dsp:spPr>
        <a:xfrm>
          <a:off x="9294750" y="1142887"/>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4F564-89C8-4E3A-BC20-3B6AE4F34FAF}">
      <dsp:nvSpPr>
        <dsp:cNvPr id="0" name=""/>
        <dsp:cNvSpPr/>
      </dsp:nvSpPr>
      <dsp:spPr>
        <a:xfrm>
          <a:off x="8510484" y="2069483"/>
          <a:ext cx="2413125" cy="36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a:t>…</a:t>
          </a:r>
        </a:p>
      </dsp:txBody>
      <dsp:txXfrm>
        <a:off x="8510484" y="2069483"/>
        <a:ext cx="2413125" cy="361968"/>
      </dsp:txXfrm>
    </dsp:sp>
    <dsp:sp modelId="{914E94CC-C564-4FF4-AC8B-21D678BDA398}">
      <dsp:nvSpPr>
        <dsp:cNvPr id="0" name=""/>
        <dsp:cNvSpPr/>
      </dsp:nvSpPr>
      <dsp:spPr>
        <a:xfrm>
          <a:off x="8510484" y="2469592"/>
          <a:ext cx="2413125" cy="58032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306A7-A7B6-594C-9BAA-9E30F30D1680}" type="datetimeFigureOut">
              <a:rPr lang="en-US" smtClean="0"/>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F5932-D114-8048-8996-44E57BD773AA}" type="slidenum">
              <a:rPr lang="en-US" smtClean="0"/>
              <a:t>‹#›</a:t>
            </a:fld>
            <a:endParaRPr lang="en-US"/>
          </a:p>
        </p:txBody>
      </p:sp>
    </p:spTree>
    <p:extLst>
      <p:ext uri="{BB962C8B-B14F-4D97-AF65-F5344CB8AC3E}">
        <p14:creationId xmlns:p14="http://schemas.microsoft.com/office/powerpoint/2010/main" val="206601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F5932-D114-8048-8996-44E57BD773AA}" type="slidenum">
              <a:rPr lang="en-US" smtClean="0"/>
              <a:t>4</a:t>
            </a:fld>
            <a:endParaRPr lang="en-US"/>
          </a:p>
        </p:txBody>
      </p:sp>
    </p:spTree>
    <p:extLst>
      <p:ext uri="{BB962C8B-B14F-4D97-AF65-F5344CB8AC3E}">
        <p14:creationId xmlns:p14="http://schemas.microsoft.com/office/powerpoint/2010/main" val="291829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F5932-D114-8048-8996-44E57BD773AA}" type="slidenum">
              <a:rPr lang="en-US" smtClean="0"/>
              <a:t>39</a:t>
            </a:fld>
            <a:endParaRPr lang="en-US"/>
          </a:p>
        </p:txBody>
      </p:sp>
    </p:spTree>
    <p:extLst>
      <p:ext uri="{BB962C8B-B14F-4D97-AF65-F5344CB8AC3E}">
        <p14:creationId xmlns:p14="http://schemas.microsoft.com/office/powerpoint/2010/main" val="299216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2A5D-DFC0-E5F6-51C2-FF2D21BE97F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F86C855-A430-6580-3E8D-3A34DED09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38E375A-2C1D-04B5-3959-7644680E113F}"/>
              </a:ext>
            </a:extLst>
          </p:cNvPr>
          <p:cNvSpPr>
            <a:spLocks noGrp="1"/>
          </p:cNvSpPr>
          <p:nvPr>
            <p:ph type="dt" sz="half" idx="10"/>
          </p:nvPr>
        </p:nvSpPr>
        <p:spPr/>
        <p:txBody>
          <a:bodyPr/>
          <a:lstStyle/>
          <a:p>
            <a:fld id="{0E428981-B454-3B4A-A0A8-207EF34C0A77}" type="datetime1">
              <a:rPr lang="en-GB" smtClean="0"/>
              <a:t>23/05/2023</a:t>
            </a:fld>
            <a:endParaRPr lang="en-US"/>
          </a:p>
        </p:txBody>
      </p:sp>
      <p:sp>
        <p:nvSpPr>
          <p:cNvPr id="5" name="Footer Placeholder 4">
            <a:extLst>
              <a:ext uri="{FF2B5EF4-FFF2-40B4-BE49-F238E27FC236}">
                <a16:creationId xmlns:a16="http://schemas.microsoft.com/office/drawing/2014/main" id="{F91F19BC-ABE0-36FA-1CE9-23E8065DD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3C801-FE69-4BA7-ABE5-73829F05AC13}"/>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4222914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A50B-D305-2C18-0590-17CCB12D52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4347F3-7A1F-A22B-10FF-B19098C520A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E1FADF-6988-1790-1519-1331979EFE69}"/>
              </a:ext>
            </a:extLst>
          </p:cNvPr>
          <p:cNvSpPr>
            <a:spLocks noGrp="1"/>
          </p:cNvSpPr>
          <p:nvPr>
            <p:ph type="dt" sz="half" idx="10"/>
          </p:nvPr>
        </p:nvSpPr>
        <p:spPr/>
        <p:txBody>
          <a:bodyPr/>
          <a:lstStyle/>
          <a:p>
            <a:fld id="{A882A62F-5565-C94B-A450-660E6AACEADF}" type="datetime1">
              <a:rPr lang="en-GB" smtClean="0"/>
              <a:t>23/05/2023</a:t>
            </a:fld>
            <a:endParaRPr lang="en-US"/>
          </a:p>
        </p:txBody>
      </p:sp>
      <p:sp>
        <p:nvSpPr>
          <p:cNvPr id="5" name="Footer Placeholder 4">
            <a:extLst>
              <a:ext uri="{FF2B5EF4-FFF2-40B4-BE49-F238E27FC236}">
                <a16:creationId xmlns:a16="http://schemas.microsoft.com/office/drawing/2014/main" id="{80B28314-E07B-D9A7-A102-8ACD70E29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EFC4F-3F35-3B56-6A7B-471735089F28}"/>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7325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90B2DA-D4E5-B741-2A02-A719830153B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3D04FE-8A9B-537C-C2C3-6B751D3708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8586D9-4A5F-9087-91E8-06BD24D1789C}"/>
              </a:ext>
            </a:extLst>
          </p:cNvPr>
          <p:cNvSpPr>
            <a:spLocks noGrp="1"/>
          </p:cNvSpPr>
          <p:nvPr>
            <p:ph type="dt" sz="half" idx="10"/>
          </p:nvPr>
        </p:nvSpPr>
        <p:spPr/>
        <p:txBody>
          <a:bodyPr/>
          <a:lstStyle/>
          <a:p>
            <a:fld id="{E65844DA-8F0C-4E45-B535-5F99A5009D26}" type="datetime1">
              <a:rPr lang="en-GB" smtClean="0"/>
              <a:t>23/05/2023</a:t>
            </a:fld>
            <a:endParaRPr lang="en-US"/>
          </a:p>
        </p:txBody>
      </p:sp>
      <p:sp>
        <p:nvSpPr>
          <p:cNvPr id="5" name="Footer Placeholder 4">
            <a:extLst>
              <a:ext uri="{FF2B5EF4-FFF2-40B4-BE49-F238E27FC236}">
                <a16:creationId xmlns:a16="http://schemas.microsoft.com/office/drawing/2014/main" id="{148DD7B7-4A4D-AA52-0820-3951AAF99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0F9B5-06F7-BB63-E418-FFB18CDE3790}"/>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350616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DE54C37D-4250-A640-A020-1BA1ACDB87B7}" type="datetime1">
              <a:rPr lang="en-GB" smtClean="0"/>
              <a:t>23/05/2023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813232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6B08F33-29B1-F14B-8B0D-8CE40B15BEB4}" type="datetime1">
              <a:rPr lang="en-GB" smtClean="0"/>
              <a:t>23/05/2023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353487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E2CF9E0-A20F-8D4F-94F0-D76A23F85034}" type="datetime1">
              <a:rPr lang="en-GB" smtClean="0"/>
              <a:t>23/05/2023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3330878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DC8FABCE-5565-2E43-8B2A-13717D90A778}" type="datetime1">
              <a:rPr lang="en-GB" smtClean="0"/>
              <a:t>23/05/2023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89994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D2F6CA9C-EE5B-424E-B1C2-0DEF059D9A1B}" type="datetime1">
              <a:rPr lang="en-GB" smtClean="0"/>
              <a:t>23/05/2023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221463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6FF9C852-421A-C84A-841D-A96B79C6225A}" type="datetime1">
              <a:rPr lang="en-GB" smtClean="0"/>
              <a:t>23/05/2023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64710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54C84B2-F544-154C-85D7-4AD2463ADAF0}" type="datetime1">
              <a:rPr lang="en-GB" smtClean="0"/>
              <a:t>23/05/2023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963187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B59A1E53-A9D4-0E42-97BB-C103C3532A88}" type="datetime1">
              <a:rPr lang="en-GB" smtClean="0"/>
              <a:t>23/05/2023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11696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EF48-8768-9785-5032-458FE9634C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E2C5F8-7062-8A87-9A8E-6D84B12D4AF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86176E-8448-672E-D406-8265CA9658E8}"/>
              </a:ext>
            </a:extLst>
          </p:cNvPr>
          <p:cNvSpPr>
            <a:spLocks noGrp="1"/>
          </p:cNvSpPr>
          <p:nvPr>
            <p:ph type="dt" sz="half" idx="10"/>
          </p:nvPr>
        </p:nvSpPr>
        <p:spPr/>
        <p:txBody>
          <a:bodyPr/>
          <a:lstStyle/>
          <a:p>
            <a:fld id="{63D69ED5-01B8-A645-BF93-E34B56192CC4}" type="datetime1">
              <a:rPr lang="en-GB" smtClean="0"/>
              <a:t>23/05/2023</a:t>
            </a:fld>
            <a:endParaRPr lang="en-US"/>
          </a:p>
        </p:txBody>
      </p:sp>
      <p:sp>
        <p:nvSpPr>
          <p:cNvPr id="5" name="Footer Placeholder 4">
            <a:extLst>
              <a:ext uri="{FF2B5EF4-FFF2-40B4-BE49-F238E27FC236}">
                <a16:creationId xmlns:a16="http://schemas.microsoft.com/office/drawing/2014/main" id="{F2C77D12-6F2A-3E81-1F86-82BB44B3D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2B74D-569E-0A3F-F4E4-1C4405588899}"/>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3469530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97AB6DA-FCF0-294C-AD46-E9E841C9EBDC}" type="datetime1">
              <a:rPr lang="en-GB" smtClean="0"/>
              <a:t>23/05/2023</a:t>
            </a:fld>
            <a:endParaRPr lang="en-US"/>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1234644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D422A22-4EC8-C042-B1B8-C50ED4466058}" type="datetime1">
              <a:rPr lang="en-GB" smtClean="0"/>
              <a:t>23/05/2023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041191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3725E4D-1372-974F-958A-AC429A2F7E9A}" type="datetime1">
              <a:rPr lang="en-GB" smtClean="0"/>
              <a:t>23/05/2023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150018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09EB-AE32-8D40-63D8-6BF9D9FCB1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9213773-8037-E3C3-EA2A-C9C107C52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A2B86A-1AF5-5A01-3B06-CB6CDC6BDEEA}"/>
              </a:ext>
            </a:extLst>
          </p:cNvPr>
          <p:cNvSpPr>
            <a:spLocks noGrp="1"/>
          </p:cNvSpPr>
          <p:nvPr>
            <p:ph type="dt" sz="half" idx="10"/>
          </p:nvPr>
        </p:nvSpPr>
        <p:spPr/>
        <p:txBody>
          <a:bodyPr/>
          <a:lstStyle/>
          <a:p>
            <a:fld id="{911C5135-AC6F-7747-8C8B-AC54D5D5CE25}" type="datetime1">
              <a:rPr lang="en-GB" smtClean="0"/>
              <a:t>23/05/2023</a:t>
            </a:fld>
            <a:endParaRPr lang="en-US"/>
          </a:p>
        </p:txBody>
      </p:sp>
      <p:sp>
        <p:nvSpPr>
          <p:cNvPr id="5" name="Footer Placeholder 4">
            <a:extLst>
              <a:ext uri="{FF2B5EF4-FFF2-40B4-BE49-F238E27FC236}">
                <a16:creationId xmlns:a16="http://schemas.microsoft.com/office/drawing/2014/main" id="{3FF60E52-FF62-3D65-225E-317BEE388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6EA45-0A34-9B5C-B5E8-93929F9BCE20}"/>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3536346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9016-4A97-D356-D446-9E5F0B4A2C6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190E34E-3A11-17E6-37F4-F18834E26B9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95317F1-A372-B661-853D-6C06CFC3A1D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DDE8C3-2B1B-3535-C374-85AF25556DEE}"/>
              </a:ext>
            </a:extLst>
          </p:cNvPr>
          <p:cNvSpPr>
            <a:spLocks noGrp="1"/>
          </p:cNvSpPr>
          <p:nvPr>
            <p:ph type="dt" sz="half" idx="10"/>
          </p:nvPr>
        </p:nvSpPr>
        <p:spPr/>
        <p:txBody>
          <a:bodyPr/>
          <a:lstStyle/>
          <a:p>
            <a:fld id="{2E033B95-10AD-C74A-A28F-B4FA56BE526C}" type="datetime1">
              <a:rPr lang="en-GB" smtClean="0"/>
              <a:t>23/05/2023</a:t>
            </a:fld>
            <a:endParaRPr lang="en-US"/>
          </a:p>
        </p:txBody>
      </p:sp>
      <p:sp>
        <p:nvSpPr>
          <p:cNvPr id="6" name="Footer Placeholder 5">
            <a:extLst>
              <a:ext uri="{FF2B5EF4-FFF2-40B4-BE49-F238E27FC236}">
                <a16:creationId xmlns:a16="http://schemas.microsoft.com/office/drawing/2014/main" id="{462B0616-1F0F-91E7-0861-C7A6D0294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AA3AE1-457F-B843-89EA-F3372B58C6D6}"/>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42343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B933-B72C-A50F-8258-6A0551A4ADC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185BDC-7511-F363-3057-8E4D55B39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4F300D-D90C-3333-E31D-17BA8D0048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81ABC51-4BCB-2F54-4EE1-53E54BD7B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A2FCAB-CC08-7934-894D-C089AC50E1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2BCEF34-E93B-1DE5-E712-1B2D0D9F95FF}"/>
              </a:ext>
            </a:extLst>
          </p:cNvPr>
          <p:cNvSpPr>
            <a:spLocks noGrp="1"/>
          </p:cNvSpPr>
          <p:nvPr>
            <p:ph type="dt" sz="half" idx="10"/>
          </p:nvPr>
        </p:nvSpPr>
        <p:spPr/>
        <p:txBody>
          <a:bodyPr/>
          <a:lstStyle/>
          <a:p>
            <a:fld id="{E9BE26B8-CA85-064D-AEB0-36010A5E900D}" type="datetime1">
              <a:rPr lang="en-GB" smtClean="0"/>
              <a:t>23/05/2023</a:t>
            </a:fld>
            <a:endParaRPr lang="en-US"/>
          </a:p>
        </p:txBody>
      </p:sp>
      <p:sp>
        <p:nvSpPr>
          <p:cNvPr id="8" name="Footer Placeholder 7">
            <a:extLst>
              <a:ext uri="{FF2B5EF4-FFF2-40B4-BE49-F238E27FC236}">
                <a16:creationId xmlns:a16="http://schemas.microsoft.com/office/drawing/2014/main" id="{86E2338C-026D-2B88-14F2-0BA4411752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37BD93-4EB0-5EDC-4EEC-31FB9702F897}"/>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3597525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E1A4-E7DA-8B06-05A8-1C0006A60A6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99DE9E8-B78C-0B4B-E9F9-2952B8BCAB9D}"/>
              </a:ext>
            </a:extLst>
          </p:cNvPr>
          <p:cNvSpPr>
            <a:spLocks noGrp="1"/>
          </p:cNvSpPr>
          <p:nvPr>
            <p:ph type="dt" sz="half" idx="10"/>
          </p:nvPr>
        </p:nvSpPr>
        <p:spPr/>
        <p:txBody>
          <a:bodyPr/>
          <a:lstStyle/>
          <a:p>
            <a:fld id="{BB4880C4-D4F7-744C-94D5-493EAAC3A06B}" type="datetime1">
              <a:rPr lang="en-GB" smtClean="0"/>
              <a:t>23/05/2023</a:t>
            </a:fld>
            <a:endParaRPr lang="en-US"/>
          </a:p>
        </p:txBody>
      </p:sp>
      <p:sp>
        <p:nvSpPr>
          <p:cNvPr id="4" name="Footer Placeholder 3">
            <a:extLst>
              <a:ext uri="{FF2B5EF4-FFF2-40B4-BE49-F238E27FC236}">
                <a16:creationId xmlns:a16="http://schemas.microsoft.com/office/drawing/2014/main" id="{02CE9FD4-738E-5590-3A0E-651DED6E2C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1726F5-264B-DEC1-18DD-9C7620CD3DBB}"/>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35001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6745ED-AA32-9884-6FD4-407394A7740C}"/>
              </a:ext>
            </a:extLst>
          </p:cNvPr>
          <p:cNvSpPr>
            <a:spLocks noGrp="1"/>
          </p:cNvSpPr>
          <p:nvPr>
            <p:ph type="dt" sz="half" idx="10"/>
          </p:nvPr>
        </p:nvSpPr>
        <p:spPr/>
        <p:txBody>
          <a:bodyPr/>
          <a:lstStyle/>
          <a:p>
            <a:fld id="{020A6FD0-ECA2-A34A-9559-5F249DCEEF10}" type="datetime1">
              <a:rPr lang="en-GB" smtClean="0"/>
              <a:t>23/05/2023</a:t>
            </a:fld>
            <a:endParaRPr lang="en-US"/>
          </a:p>
        </p:txBody>
      </p:sp>
      <p:sp>
        <p:nvSpPr>
          <p:cNvPr id="3" name="Footer Placeholder 2">
            <a:extLst>
              <a:ext uri="{FF2B5EF4-FFF2-40B4-BE49-F238E27FC236}">
                <a16:creationId xmlns:a16="http://schemas.microsoft.com/office/drawing/2014/main" id="{DBD8270C-E8B3-FE82-DDE6-7D9AB11B5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7EC2F9-7A1A-4AEE-3CAD-99744332C00C}"/>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159055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BCF3-127A-F631-CA34-3630598759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D246C93-EE80-448C-9D62-098AE556C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D48AE96-012F-0DF6-78C6-52BD3C634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7DB143-1433-7962-3239-97E94192908C}"/>
              </a:ext>
            </a:extLst>
          </p:cNvPr>
          <p:cNvSpPr>
            <a:spLocks noGrp="1"/>
          </p:cNvSpPr>
          <p:nvPr>
            <p:ph type="dt" sz="half" idx="10"/>
          </p:nvPr>
        </p:nvSpPr>
        <p:spPr/>
        <p:txBody>
          <a:bodyPr/>
          <a:lstStyle/>
          <a:p>
            <a:fld id="{9CB40D33-959C-1D49-86B0-681E12984310}" type="datetime1">
              <a:rPr lang="en-GB" smtClean="0"/>
              <a:t>23/05/2023</a:t>
            </a:fld>
            <a:endParaRPr lang="en-US"/>
          </a:p>
        </p:txBody>
      </p:sp>
      <p:sp>
        <p:nvSpPr>
          <p:cNvPr id="6" name="Footer Placeholder 5">
            <a:extLst>
              <a:ext uri="{FF2B5EF4-FFF2-40B4-BE49-F238E27FC236}">
                <a16:creationId xmlns:a16="http://schemas.microsoft.com/office/drawing/2014/main" id="{CEE2B5AA-65C2-5239-7CC4-EC856DCC6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BBFEA-1491-B72B-CC9D-B54120338E9A}"/>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227141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D108-CBCF-3DF2-7E1F-2F74975FC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4C11424-5E0C-0108-9FB1-E260BC056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6EA851-D70D-D772-C3B8-7672D294A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2DAC79-F0FE-CC17-D943-C659608641B5}"/>
              </a:ext>
            </a:extLst>
          </p:cNvPr>
          <p:cNvSpPr>
            <a:spLocks noGrp="1"/>
          </p:cNvSpPr>
          <p:nvPr>
            <p:ph type="dt" sz="half" idx="10"/>
          </p:nvPr>
        </p:nvSpPr>
        <p:spPr/>
        <p:txBody>
          <a:bodyPr/>
          <a:lstStyle/>
          <a:p>
            <a:fld id="{3C83A881-31A3-E14D-B930-B505188F7680}" type="datetime1">
              <a:rPr lang="en-GB" smtClean="0"/>
              <a:t>23/05/2023</a:t>
            </a:fld>
            <a:endParaRPr lang="en-US"/>
          </a:p>
        </p:txBody>
      </p:sp>
      <p:sp>
        <p:nvSpPr>
          <p:cNvPr id="6" name="Footer Placeholder 5">
            <a:extLst>
              <a:ext uri="{FF2B5EF4-FFF2-40B4-BE49-F238E27FC236}">
                <a16:creationId xmlns:a16="http://schemas.microsoft.com/office/drawing/2014/main" id="{31A5EC13-F0EA-2096-AF1A-9754D25334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5BD179-4284-6A62-C2FA-97AF2A72D4E2}"/>
              </a:ext>
            </a:extLst>
          </p:cNvPr>
          <p:cNvSpPr>
            <a:spLocks noGrp="1"/>
          </p:cNvSpPr>
          <p:nvPr>
            <p:ph type="sldNum" sz="quarter" idx="12"/>
          </p:nvPr>
        </p:nvSpPr>
        <p:spPr/>
        <p:txBody>
          <a:bodyPr/>
          <a:lstStyle/>
          <a:p>
            <a:fld id="{A6748A11-3963-D04D-A309-5F2F4264ED77}" type="slidenum">
              <a:rPr lang="en-US" smtClean="0"/>
              <a:t>‹#›</a:t>
            </a:fld>
            <a:endParaRPr lang="en-US"/>
          </a:p>
        </p:txBody>
      </p:sp>
    </p:spTree>
    <p:extLst>
      <p:ext uri="{BB962C8B-B14F-4D97-AF65-F5344CB8AC3E}">
        <p14:creationId xmlns:p14="http://schemas.microsoft.com/office/powerpoint/2010/main" val="423128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8E8CB2-88BB-3B53-747B-76242EBDD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D6CE0D-6909-EF34-A519-82121DB43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65FBFA-6818-F4A2-CB40-D0CD707B44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C2B103-6C91-1E4B-88F2-8984FFF50721}" type="datetime1">
              <a:rPr lang="en-GB" smtClean="0"/>
              <a:t>23/05/2023</a:t>
            </a:fld>
            <a:endParaRPr lang="en-US"/>
          </a:p>
        </p:txBody>
      </p:sp>
      <p:sp>
        <p:nvSpPr>
          <p:cNvPr id="5" name="Footer Placeholder 4">
            <a:extLst>
              <a:ext uri="{FF2B5EF4-FFF2-40B4-BE49-F238E27FC236}">
                <a16:creationId xmlns:a16="http://schemas.microsoft.com/office/drawing/2014/main" id="{79C30F24-5FB9-DDC5-53F2-BAC85C25A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C1D51F-64F8-F379-C8FC-39ED2343D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269323754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fld id="{E9254936-1A79-3F4D-AC1A-80F4D62E4A04}" type="datetime1">
              <a:rPr lang="en-GB" smtClean="0"/>
              <a:t>23/05/2023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6748A11-3963-D04D-A309-5F2F4264ED77}" type="slidenum">
              <a:rPr lang="en-US" smtClean="0"/>
              <a:t>‹#›</a:t>
            </a:fld>
            <a:endParaRPr lang="en-US"/>
          </a:p>
        </p:txBody>
      </p:sp>
    </p:spTree>
    <p:extLst>
      <p:ext uri="{BB962C8B-B14F-4D97-AF65-F5344CB8AC3E}">
        <p14:creationId xmlns:p14="http://schemas.microsoft.com/office/powerpoint/2010/main" val="1813114856"/>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eepmind.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hyperlink" Target="http://are.nci.org.au/" TargetMode="External"/><Relationship Id="rId2" Type="http://schemas.openxmlformats.org/officeDocument/2006/relationships/hyperlink" Target="https://github.com/nci900/RMIT-NCI-Wee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415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D83A34-22AF-94D2-49D4-459233CB2281}"/>
              </a:ext>
            </a:extLst>
          </p:cNvPr>
          <p:cNvSpPr/>
          <p:nvPr/>
        </p:nvSpPr>
        <p:spPr>
          <a:xfrm>
            <a:off x="0" y="18220"/>
            <a:ext cx="12192000" cy="12604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DC8159B9-BB7F-91E4-8943-8E35B9228838}"/>
              </a:ext>
            </a:extLst>
          </p:cNvPr>
          <p:cNvSpPr>
            <a:spLocks noGrp="1"/>
          </p:cNvSpPr>
          <p:nvPr>
            <p:ph type="ctrTitle"/>
          </p:nvPr>
        </p:nvSpPr>
        <p:spPr>
          <a:xfrm>
            <a:off x="762000" y="1041400"/>
            <a:ext cx="10668000" cy="2387600"/>
          </a:xfrm>
        </p:spPr>
        <p:txBody>
          <a:bodyPr>
            <a:normAutofit/>
          </a:bodyPr>
          <a:lstStyle/>
          <a:p>
            <a:r>
              <a:rPr lang="en-US" altLang="zh-CN" dirty="0">
                <a:solidFill>
                  <a:schemeClr val="accent2"/>
                </a:solidFill>
              </a:rPr>
              <a:t>Introduction</a:t>
            </a:r>
            <a:r>
              <a:rPr lang="zh-CN" altLang="en-US" dirty="0">
                <a:solidFill>
                  <a:schemeClr val="accent2"/>
                </a:solidFill>
              </a:rPr>
              <a:t> </a:t>
            </a:r>
            <a:r>
              <a:rPr lang="en-US" altLang="zh-CN" dirty="0">
                <a:solidFill>
                  <a:schemeClr val="accent2"/>
                </a:solidFill>
              </a:rPr>
              <a:t>to</a:t>
            </a:r>
            <a:r>
              <a:rPr lang="zh-CN" altLang="en-US" dirty="0">
                <a:solidFill>
                  <a:schemeClr val="accent2"/>
                </a:solidFill>
              </a:rPr>
              <a:t> </a:t>
            </a:r>
            <a:r>
              <a:rPr lang="en-US" altLang="zh-CN" dirty="0">
                <a:solidFill>
                  <a:schemeClr val="accent2"/>
                </a:solidFill>
              </a:rPr>
              <a:t>Machine</a:t>
            </a:r>
            <a:r>
              <a:rPr lang="zh-CN" altLang="en-US" dirty="0">
                <a:solidFill>
                  <a:schemeClr val="accent2"/>
                </a:solidFill>
              </a:rPr>
              <a:t> </a:t>
            </a:r>
            <a:r>
              <a:rPr lang="en-US" altLang="zh-CN" dirty="0">
                <a:solidFill>
                  <a:schemeClr val="accent2"/>
                </a:solidFill>
              </a:rPr>
              <a:t>Learning</a:t>
            </a:r>
            <a:br>
              <a:rPr lang="en-US" altLang="zh-CN" dirty="0">
                <a:solidFill>
                  <a:schemeClr val="accent2"/>
                </a:solidFill>
              </a:rPr>
            </a:br>
            <a:r>
              <a:rPr lang="en-US" altLang="zh-CN" sz="4800" dirty="0">
                <a:solidFill>
                  <a:schemeClr val="accent2"/>
                </a:solidFill>
              </a:rPr>
              <a:t>Predictions</a:t>
            </a:r>
            <a:endParaRPr lang="en-US" dirty="0">
              <a:solidFill>
                <a:schemeClr val="accent2"/>
              </a:solidFill>
            </a:endParaRPr>
          </a:p>
        </p:txBody>
      </p:sp>
      <p:sp>
        <p:nvSpPr>
          <p:cNvPr id="4" name="Subtitle 2">
            <a:extLst>
              <a:ext uri="{FF2B5EF4-FFF2-40B4-BE49-F238E27FC236}">
                <a16:creationId xmlns:a16="http://schemas.microsoft.com/office/drawing/2014/main" id="{104A15E6-2F70-8096-B9D3-B786E68A1C35}"/>
              </a:ext>
            </a:extLst>
          </p:cNvPr>
          <p:cNvSpPr txBox="1">
            <a:spLocks/>
          </p:cNvSpPr>
          <p:nvPr/>
        </p:nvSpPr>
        <p:spPr>
          <a:xfrm>
            <a:off x="1524000" y="385024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accent1">
                    <a:lumMod val="20000"/>
                    <a:lumOff val="80000"/>
                  </a:schemeClr>
                </a:solidFill>
              </a:rPr>
              <a:t>Dr</a:t>
            </a:r>
            <a:r>
              <a:rPr lang="zh-CN" altLang="en-US" dirty="0">
                <a:solidFill>
                  <a:schemeClr val="accent1">
                    <a:lumMod val="20000"/>
                    <a:lumOff val="80000"/>
                  </a:schemeClr>
                </a:solidFill>
              </a:rPr>
              <a:t> </a:t>
            </a:r>
            <a:r>
              <a:rPr lang="en-US" altLang="zh-CN" dirty="0">
                <a:solidFill>
                  <a:schemeClr val="accent1">
                    <a:lumMod val="20000"/>
                    <a:lumOff val="80000"/>
                  </a:schemeClr>
                </a:solidFill>
              </a:rPr>
              <a:t>Mengyan</a:t>
            </a:r>
            <a:r>
              <a:rPr lang="zh-CN" altLang="en-US" dirty="0">
                <a:solidFill>
                  <a:schemeClr val="accent1">
                    <a:lumMod val="20000"/>
                    <a:lumOff val="80000"/>
                  </a:schemeClr>
                </a:solidFill>
              </a:rPr>
              <a:t> </a:t>
            </a:r>
            <a:r>
              <a:rPr lang="en-US" altLang="zh-CN" dirty="0">
                <a:solidFill>
                  <a:schemeClr val="accent1">
                    <a:lumMod val="20000"/>
                    <a:lumOff val="80000"/>
                  </a:schemeClr>
                </a:solidFill>
              </a:rPr>
              <a:t>Zhang</a:t>
            </a:r>
          </a:p>
          <a:p>
            <a:r>
              <a:rPr lang="en-US" altLang="zh-CN" sz="2000" dirty="0">
                <a:solidFill>
                  <a:schemeClr val="accent1">
                    <a:lumMod val="20000"/>
                    <a:lumOff val="80000"/>
                  </a:schemeClr>
                </a:solidFill>
              </a:rPr>
              <a:t>NCI,</a:t>
            </a:r>
            <a:r>
              <a:rPr lang="zh-CN" altLang="en-US" sz="2000" dirty="0">
                <a:solidFill>
                  <a:schemeClr val="accent1">
                    <a:lumMod val="20000"/>
                    <a:lumOff val="80000"/>
                  </a:schemeClr>
                </a:solidFill>
              </a:rPr>
              <a:t> </a:t>
            </a:r>
            <a:r>
              <a:rPr lang="en-US" altLang="zh-CN" sz="2000" dirty="0">
                <a:solidFill>
                  <a:schemeClr val="accent1">
                    <a:lumMod val="20000"/>
                    <a:lumOff val="80000"/>
                  </a:schemeClr>
                </a:solidFill>
              </a:rPr>
              <a:t>Australia</a:t>
            </a:r>
          </a:p>
          <a:p>
            <a:r>
              <a:rPr lang="en-US" altLang="zh-CN" sz="2000" dirty="0">
                <a:solidFill>
                  <a:schemeClr val="accent1">
                    <a:lumMod val="20000"/>
                    <a:lumOff val="80000"/>
                  </a:schemeClr>
                </a:solidFill>
              </a:rPr>
              <a:t>University</a:t>
            </a:r>
            <a:r>
              <a:rPr lang="zh-CN" altLang="en-US" sz="2000" dirty="0">
                <a:solidFill>
                  <a:schemeClr val="accent1">
                    <a:lumMod val="20000"/>
                    <a:lumOff val="80000"/>
                  </a:schemeClr>
                </a:solidFill>
              </a:rPr>
              <a:t> </a:t>
            </a:r>
            <a:r>
              <a:rPr lang="en-US" altLang="zh-CN" sz="2000" dirty="0">
                <a:solidFill>
                  <a:schemeClr val="accent1">
                    <a:lumMod val="20000"/>
                    <a:lumOff val="80000"/>
                  </a:schemeClr>
                </a:solidFill>
              </a:rPr>
              <a:t>of</a:t>
            </a:r>
            <a:r>
              <a:rPr lang="zh-CN" altLang="en-US" sz="2000" dirty="0">
                <a:solidFill>
                  <a:schemeClr val="accent1">
                    <a:lumMod val="20000"/>
                    <a:lumOff val="80000"/>
                  </a:schemeClr>
                </a:solidFill>
              </a:rPr>
              <a:t> </a:t>
            </a:r>
            <a:r>
              <a:rPr lang="en-US" altLang="zh-CN" sz="2000" dirty="0">
                <a:solidFill>
                  <a:schemeClr val="accent1">
                    <a:lumMod val="20000"/>
                    <a:lumOff val="80000"/>
                  </a:schemeClr>
                </a:solidFill>
              </a:rPr>
              <a:t>Oxford</a:t>
            </a:r>
            <a:endParaRPr lang="en-US" sz="2000" dirty="0">
              <a:solidFill>
                <a:schemeClr val="accent1">
                  <a:lumMod val="20000"/>
                  <a:lumOff val="80000"/>
                </a:schemeClr>
              </a:solidFill>
            </a:endParaRPr>
          </a:p>
        </p:txBody>
      </p:sp>
      <p:pic>
        <p:nvPicPr>
          <p:cNvPr id="5" name="Picture 2">
            <a:extLst>
              <a:ext uri="{FF2B5EF4-FFF2-40B4-BE49-F238E27FC236}">
                <a16:creationId xmlns:a16="http://schemas.microsoft.com/office/drawing/2014/main" id="{9BECB99D-9453-730E-8078-1C5B72A8A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7" y="184132"/>
            <a:ext cx="2646306" cy="928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download University of Oxford Logo Large Size for Desktop, Mobile &amp;  Tablet. [1600x1000]. 50+ UW Wallpaper on Wallpaper… | Oxford university,  Oxford, University">
            <a:extLst>
              <a:ext uri="{FF2B5EF4-FFF2-40B4-BE49-F238E27FC236}">
                <a16:creationId xmlns:a16="http://schemas.microsoft.com/office/drawing/2014/main" id="{96406F70-E88A-9FEB-2382-EE40D5DBA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2197" y="29011"/>
            <a:ext cx="2005144" cy="12496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screenshot, graphics, graphic design, font&#10;&#10;Description automatically generated">
            <a:extLst>
              <a:ext uri="{FF2B5EF4-FFF2-40B4-BE49-F238E27FC236}">
                <a16:creationId xmlns:a16="http://schemas.microsoft.com/office/drawing/2014/main" id="{B1945FF0-4D57-C5ED-F609-370B64FEA983}"/>
              </a:ext>
            </a:extLst>
          </p:cNvPr>
          <p:cNvPicPr>
            <a:picLocks noChangeAspect="1"/>
          </p:cNvPicPr>
          <p:nvPr/>
        </p:nvPicPr>
        <p:blipFill>
          <a:blip r:embed="rId5"/>
          <a:stretch>
            <a:fillRect/>
          </a:stretch>
        </p:blipFill>
        <p:spPr>
          <a:xfrm>
            <a:off x="7424057" y="97824"/>
            <a:ext cx="2504132" cy="1064256"/>
          </a:xfrm>
          <a:prstGeom prst="rect">
            <a:avLst/>
          </a:prstGeom>
        </p:spPr>
      </p:pic>
      <p:pic>
        <p:nvPicPr>
          <p:cNvPr id="8" name="Graphic 2">
            <a:extLst>
              <a:ext uri="{FF2B5EF4-FFF2-40B4-BE49-F238E27FC236}">
                <a16:creationId xmlns:a16="http://schemas.microsoft.com/office/drawing/2014/main" id="{BCE95886-F357-CD27-072F-9B2A6561E788}"/>
              </a:ext>
            </a:extLst>
          </p:cNvPr>
          <p:cNvPicPr>
            <a:picLocks noChangeAspect="1" noChangeArrowheads="1"/>
          </p:cNvPicPr>
          <p:nvPr/>
        </p:nvPicPr>
        <p:blipFill>
          <a:blip r:embed="rId6">
            <a:lum bright="50000"/>
            <a:extLst>
              <a:ext uri="{28A0092B-C50C-407E-A947-70E740481C1C}">
                <a14:useLocalDpi xmlns:a14="http://schemas.microsoft.com/office/drawing/2010/main" val="0"/>
              </a:ext>
            </a:extLst>
          </a:blip>
          <a:srcRect/>
          <a:stretch>
            <a:fillRect/>
          </a:stretch>
        </p:blipFill>
        <p:spPr bwMode="auto">
          <a:xfrm>
            <a:off x="0" y="5135563"/>
            <a:ext cx="12192000"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98C75153-8117-2E14-823E-95769F476C4B}"/>
              </a:ext>
            </a:extLst>
          </p:cNvPr>
          <p:cNvSpPr>
            <a:spLocks noGrp="1"/>
          </p:cNvSpPr>
          <p:nvPr>
            <p:ph type="sldNum" sz="quarter" idx="12"/>
          </p:nvPr>
        </p:nvSpPr>
        <p:spPr/>
        <p:txBody>
          <a:bodyPr/>
          <a:lstStyle/>
          <a:p>
            <a:fld id="{A6748A11-3963-D04D-A309-5F2F4264ED77}" type="slidenum">
              <a:rPr lang="en-US" smtClean="0"/>
              <a:t>1</a:t>
            </a:fld>
            <a:endParaRPr lang="en-US"/>
          </a:p>
        </p:txBody>
      </p:sp>
    </p:spTree>
    <p:extLst>
      <p:ext uri="{BB962C8B-B14F-4D97-AF65-F5344CB8AC3E}">
        <p14:creationId xmlns:p14="http://schemas.microsoft.com/office/powerpoint/2010/main" val="294724978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1C1E-347D-2B5A-AA09-A9E0F735BC50}"/>
              </a:ext>
            </a:extLst>
          </p:cNvPr>
          <p:cNvSpPr>
            <a:spLocks noGrp="1"/>
          </p:cNvSpPr>
          <p:nvPr>
            <p:ph type="ctrTitle"/>
          </p:nvPr>
        </p:nvSpPr>
        <p:spPr/>
        <p:txBody>
          <a:bodyPr/>
          <a:lstStyle/>
          <a:p>
            <a:r>
              <a:rPr lang="en-US"/>
              <a:t>Predictions</a:t>
            </a:r>
            <a:endParaRPr lang="en-US" dirty="0"/>
          </a:p>
        </p:txBody>
      </p:sp>
      <p:sp>
        <p:nvSpPr>
          <p:cNvPr id="3" name="Subtitle 2">
            <a:extLst>
              <a:ext uri="{FF2B5EF4-FFF2-40B4-BE49-F238E27FC236}">
                <a16:creationId xmlns:a16="http://schemas.microsoft.com/office/drawing/2014/main" id="{93CC2F54-92D1-6232-23BB-BADFBC85EB94}"/>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784FB12-3DF3-9860-98B4-1190D05470B5}"/>
              </a:ext>
            </a:extLst>
          </p:cNvPr>
          <p:cNvSpPr>
            <a:spLocks noGrp="1"/>
          </p:cNvSpPr>
          <p:nvPr>
            <p:ph type="sldNum" sz="quarter" idx="12"/>
          </p:nvPr>
        </p:nvSpPr>
        <p:spPr/>
        <p:txBody>
          <a:bodyPr/>
          <a:lstStyle/>
          <a:p>
            <a:fld id="{A6748A11-3963-D04D-A309-5F2F4264ED77}" type="slidenum">
              <a:rPr lang="en-US" smtClean="0"/>
              <a:t>10</a:t>
            </a:fld>
            <a:endParaRPr lang="en-US"/>
          </a:p>
        </p:txBody>
      </p:sp>
    </p:spTree>
    <p:extLst>
      <p:ext uri="{BB962C8B-B14F-4D97-AF65-F5344CB8AC3E}">
        <p14:creationId xmlns:p14="http://schemas.microsoft.com/office/powerpoint/2010/main" val="317532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3DB5C-329A-9932-5517-F2E6CC6FEA30}"/>
              </a:ext>
            </a:extLst>
          </p:cNvPr>
          <p:cNvSpPr>
            <a:spLocks noGrp="1"/>
          </p:cNvSpPr>
          <p:nvPr>
            <p:ph type="title"/>
          </p:nvPr>
        </p:nvSpPr>
        <p:spPr>
          <a:xfrm>
            <a:off x="612648" y="1078992"/>
            <a:ext cx="6268770" cy="1536192"/>
          </a:xfrm>
        </p:spPr>
        <p:txBody>
          <a:bodyPr anchor="b">
            <a:normAutofit/>
          </a:bodyPr>
          <a:lstStyle/>
          <a:p>
            <a:r>
              <a:rPr lang="en-US" altLang="zh-CN" sz="5200"/>
              <a:t>What</a:t>
            </a:r>
            <a:r>
              <a:rPr lang="zh-CN" altLang="en-US" sz="5200"/>
              <a:t> </a:t>
            </a:r>
            <a:r>
              <a:rPr lang="en-US" altLang="zh-CN" sz="5200"/>
              <a:t>we</a:t>
            </a:r>
            <a:r>
              <a:rPr lang="zh-CN" altLang="en-US" sz="5200"/>
              <a:t> </a:t>
            </a:r>
            <a:r>
              <a:rPr lang="en-US" altLang="zh-CN" sz="5200"/>
              <a:t>will</a:t>
            </a:r>
            <a:r>
              <a:rPr lang="zh-CN" altLang="en-US" sz="5200"/>
              <a:t> </a:t>
            </a:r>
            <a:r>
              <a:rPr lang="en-US" altLang="zh-CN" sz="5200"/>
              <a:t>cover</a:t>
            </a:r>
            <a:r>
              <a:rPr lang="zh-CN" altLang="en-US" sz="5200"/>
              <a:t> </a:t>
            </a:r>
            <a:endParaRPr lang="en-US" sz="5200"/>
          </a:p>
        </p:txBody>
      </p:sp>
      <p:sp>
        <p:nvSpPr>
          <p:cNvPr id="11"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525841-BDF8-92F7-83C3-BED5372C0B13}"/>
              </a:ext>
            </a:extLst>
          </p:cNvPr>
          <p:cNvSpPr>
            <a:spLocks noGrp="1"/>
          </p:cNvSpPr>
          <p:nvPr>
            <p:ph idx="1"/>
          </p:nvPr>
        </p:nvSpPr>
        <p:spPr>
          <a:xfrm>
            <a:off x="615458" y="3355848"/>
            <a:ext cx="6268770" cy="2825496"/>
          </a:xfrm>
        </p:spPr>
        <p:txBody>
          <a:bodyPr>
            <a:normAutofit/>
          </a:bodyPr>
          <a:lstStyle/>
          <a:p>
            <a:r>
              <a:rPr lang="en-US" sz="2200" dirty="0"/>
              <a:t>Applications</a:t>
            </a:r>
          </a:p>
          <a:p>
            <a:r>
              <a:rPr lang="en-US" altLang="zh-CN" sz="2200" dirty="0"/>
              <a:t>Supervised</a:t>
            </a:r>
            <a:r>
              <a:rPr lang="zh-CN" altLang="en-US" sz="2200" dirty="0"/>
              <a:t> </a:t>
            </a:r>
            <a:r>
              <a:rPr lang="en-US" altLang="zh-CN" sz="2200" dirty="0"/>
              <a:t>learning</a:t>
            </a:r>
            <a:endParaRPr lang="en-US" sz="2200" dirty="0"/>
          </a:p>
          <a:p>
            <a:pPr lvl="1"/>
            <a:r>
              <a:rPr lang="en-US" sz="1800" dirty="0"/>
              <a:t>Regression</a:t>
            </a:r>
          </a:p>
          <a:p>
            <a:pPr lvl="1"/>
            <a:r>
              <a:rPr lang="en-US" sz="1800" dirty="0"/>
              <a:t>Classification</a:t>
            </a:r>
          </a:p>
          <a:p>
            <a:r>
              <a:rPr lang="en-US" altLang="zh-CN" sz="2200" dirty="0"/>
              <a:t>Unsupervised</a:t>
            </a:r>
            <a:r>
              <a:rPr lang="zh-CN" altLang="en-US" sz="2200" dirty="0"/>
              <a:t> </a:t>
            </a:r>
            <a:r>
              <a:rPr lang="en-US" altLang="zh-CN" sz="2200" dirty="0"/>
              <a:t>learning:</a:t>
            </a:r>
            <a:r>
              <a:rPr lang="zh-CN" altLang="en-US" sz="2200" dirty="0"/>
              <a:t> </a:t>
            </a:r>
            <a:r>
              <a:rPr lang="en-US" sz="2200" dirty="0"/>
              <a:t>Clustering</a:t>
            </a:r>
          </a:p>
          <a:p>
            <a:r>
              <a:rPr lang="en-US" sz="2200" dirty="0"/>
              <a:t>Other types</a:t>
            </a:r>
          </a:p>
        </p:txBody>
      </p:sp>
      <p:pic>
        <p:nvPicPr>
          <p:cNvPr id="5" name="Picture 4" descr="Sphere of mesh and nodes">
            <a:extLst>
              <a:ext uri="{FF2B5EF4-FFF2-40B4-BE49-F238E27FC236}">
                <a16:creationId xmlns:a16="http://schemas.microsoft.com/office/drawing/2014/main" id="{75AD0972-DB2B-3E1A-14F6-D233E564CE5C}"/>
              </a:ext>
            </a:extLst>
          </p:cNvPr>
          <p:cNvPicPr>
            <a:picLocks noChangeAspect="1"/>
          </p:cNvPicPr>
          <p:nvPr/>
        </p:nvPicPr>
        <p:blipFill rotWithShape="1">
          <a:blip r:embed="rId2"/>
          <a:srcRect l="40844" r="9856"/>
          <a:stretch/>
        </p:blipFill>
        <p:spPr>
          <a:xfrm>
            <a:off x="7684006" y="10"/>
            <a:ext cx="4507993" cy="6857990"/>
          </a:xfrm>
          <a:prstGeom prst="rect">
            <a:avLst/>
          </a:prstGeom>
        </p:spPr>
      </p:pic>
      <p:sp>
        <p:nvSpPr>
          <p:cNvPr id="4" name="Slide Number Placeholder 3">
            <a:extLst>
              <a:ext uri="{FF2B5EF4-FFF2-40B4-BE49-F238E27FC236}">
                <a16:creationId xmlns:a16="http://schemas.microsoft.com/office/drawing/2014/main" id="{882F665A-7BA3-417D-28D5-D8C3F346C403}"/>
              </a:ext>
            </a:extLst>
          </p:cNvPr>
          <p:cNvSpPr>
            <a:spLocks noGrp="1"/>
          </p:cNvSpPr>
          <p:nvPr>
            <p:ph type="sldNum" sz="quarter" idx="12"/>
          </p:nvPr>
        </p:nvSpPr>
        <p:spPr/>
        <p:txBody>
          <a:bodyPr/>
          <a:lstStyle/>
          <a:p>
            <a:fld id="{A6748A11-3963-D04D-A309-5F2F4264ED77}" type="slidenum">
              <a:rPr lang="en-US" smtClean="0"/>
              <a:t>11</a:t>
            </a:fld>
            <a:endParaRPr lang="en-US"/>
          </a:p>
        </p:txBody>
      </p:sp>
    </p:spTree>
    <p:extLst>
      <p:ext uri="{BB962C8B-B14F-4D97-AF65-F5344CB8AC3E}">
        <p14:creationId xmlns:p14="http://schemas.microsoft.com/office/powerpoint/2010/main" val="393335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C2E6-66C0-1B1A-2C32-FF1566D480FA}"/>
              </a:ext>
            </a:extLst>
          </p:cNvPr>
          <p:cNvSpPr>
            <a:spLocks noGrp="1"/>
          </p:cNvSpPr>
          <p:nvPr>
            <p:ph type="title"/>
          </p:nvPr>
        </p:nvSpPr>
        <p:spPr>
          <a:xfrm>
            <a:off x="838200" y="243812"/>
            <a:ext cx="10515600" cy="1325563"/>
          </a:xfrm>
        </p:spPr>
        <p:txBody>
          <a:bodyPr/>
          <a:lstStyle/>
          <a:p>
            <a:r>
              <a:rPr lang="en-US" altLang="zh-CN" dirty="0"/>
              <a:t>Textbook</a:t>
            </a:r>
            <a:r>
              <a:rPr lang="zh-CN" altLang="en-US" dirty="0"/>
              <a:t> </a:t>
            </a:r>
            <a:r>
              <a:rPr lang="en-US" altLang="zh-CN" dirty="0"/>
              <a:t>(if</a:t>
            </a:r>
            <a:r>
              <a:rPr lang="zh-CN" altLang="en-US" dirty="0"/>
              <a:t> </a:t>
            </a:r>
            <a:r>
              <a:rPr lang="en-US" altLang="zh-CN" dirty="0"/>
              <a:t>you’d</a:t>
            </a:r>
            <a:r>
              <a:rPr lang="zh-CN" altLang="en-US" dirty="0"/>
              <a:t> </a:t>
            </a:r>
            <a:r>
              <a:rPr lang="en-US" altLang="zh-CN" dirty="0"/>
              <a:t>like</a:t>
            </a:r>
            <a:r>
              <a:rPr lang="zh-CN" altLang="en-US" dirty="0"/>
              <a:t> </a:t>
            </a:r>
            <a:r>
              <a:rPr lang="en-US" altLang="zh-CN" dirty="0"/>
              <a:t>to</a:t>
            </a:r>
            <a:r>
              <a:rPr lang="zh-CN" altLang="en-US" dirty="0"/>
              <a:t> </a:t>
            </a:r>
            <a:r>
              <a:rPr lang="en-US" altLang="zh-CN" dirty="0"/>
              <a:t>learn</a:t>
            </a:r>
            <a:r>
              <a:rPr lang="zh-CN" altLang="en-US" dirty="0"/>
              <a:t> </a:t>
            </a:r>
            <a:r>
              <a:rPr lang="en-US" altLang="zh-CN" dirty="0"/>
              <a:t>more)</a:t>
            </a:r>
            <a:r>
              <a:rPr lang="zh-CN" altLang="en-US" dirty="0"/>
              <a:t> </a:t>
            </a:r>
            <a:endParaRPr lang="en-US" dirty="0"/>
          </a:p>
        </p:txBody>
      </p:sp>
      <p:sp>
        <p:nvSpPr>
          <p:cNvPr id="3" name="Content Placeholder 2">
            <a:extLst>
              <a:ext uri="{FF2B5EF4-FFF2-40B4-BE49-F238E27FC236}">
                <a16:creationId xmlns:a16="http://schemas.microsoft.com/office/drawing/2014/main" id="{4EB5BB14-7B78-ECC1-E1E3-51925A5E748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3C1B641-50DB-6A1F-7349-09EE5ED87FA6}"/>
              </a:ext>
            </a:extLst>
          </p:cNvPr>
          <p:cNvPicPr>
            <a:picLocks noChangeAspect="1"/>
          </p:cNvPicPr>
          <p:nvPr/>
        </p:nvPicPr>
        <p:blipFill>
          <a:blip r:embed="rId2"/>
          <a:stretch>
            <a:fillRect/>
          </a:stretch>
        </p:blipFill>
        <p:spPr>
          <a:xfrm>
            <a:off x="1978616" y="1569375"/>
            <a:ext cx="3362011" cy="4849321"/>
          </a:xfrm>
          <a:prstGeom prst="rect">
            <a:avLst/>
          </a:prstGeom>
        </p:spPr>
      </p:pic>
      <p:pic>
        <p:nvPicPr>
          <p:cNvPr id="5" name="Picture 4">
            <a:extLst>
              <a:ext uri="{FF2B5EF4-FFF2-40B4-BE49-F238E27FC236}">
                <a16:creationId xmlns:a16="http://schemas.microsoft.com/office/drawing/2014/main" id="{CC5FEF12-CFDC-9F0A-3A67-0AD165A1C24B}"/>
              </a:ext>
            </a:extLst>
          </p:cNvPr>
          <p:cNvPicPr>
            <a:picLocks noChangeAspect="1"/>
          </p:cNvPicPr>
          <p:nvPr/>
        </p:nvPicPr>
        <p:blipFill>
          <a:blip r:embed="rId3"/>
          <a:stretch>
            <a:fillRect/>
          </a:stretch>
        </p:blipFill>
        <p:spPr>
          <a:xfrm>
            <a:off x="6851375" y="1568123"/>
            <a:ext cx="3565387" cy="4872074"/>
          </a:xfrm>
          <a:prstGeom prst="rect">
            <a:avLst/>
          </a:prstGeom>
        </p:spPr>
      </p:pic>
      <p:sp>
        <p:nvSpPr>
          <p:cNvPr id="6" name="Slide Number Placeholder 5">
            <a:extLst>
              <a:ext uri="{FF2B5EF4-FFF2-40B4-BE49-F238E27FC236}">
                <a16:creationId xmlns:a16="http://schemas.microsoft.com/office/drawing/2014/main" id="{A574FE50-2BF3-0224-D966-AB7AFC86E89C}"/>
              </a:ext>
            </a:extLst>
          </p:cNvPr>
          <p:cNvSpPr>
            <a:spLocks noGrp="1"/>
          </p:cNvSpPr>
          <p:nvPr>
            <p:ph type="sldNum" sz="quarter" idx="12"/>
          </p:nvPr>
        </p:nvSpPr>
        <p:spPr/>
        <p:txBody>
          <a:bodyPr/>
          <a:lstStyle/>
          <a:p>
            <a:fld id="{A6748A11-3963-D04D-A309-5F2F4264ED77}" type="slidenum">
              <a:rPr lang="en-US" smtClean="0"/>
              <a:t>12</a:t>
            </a:fld>
            <a:endParaRPr lang="en-US"/>
          </a:p>
        </p:txBody>
      </p:sp>
    </p:spTree>
    <p:extLst>
      <p:ext uri="{BB962C8B-B14F-4D97-AF65-F5344CB8AC3E}">
        <p14:creationId xmlns:p14="http://schemas.microsoft.com/office/powerpoint/2010/main" val="235830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8FD9-390E-BAE7-07B0-0CC2C6828EAF}"/>
              </a:ext>
            </a:extLst>
          </p:cNvPr>
          <p:cNvSpPr>
            <a:spLocks noGrp="1"/>
          </p:cNvSpPr>
          <p:nvPr>
            <p:ph type="title"/>
          </p:nvPr>
        </p:nvSpPr>
        <p:spPr/>
        <p:txBody>
          <a:bodyPr/>
          <a:lstStyle/>
          <a:p>
            <a:r>
              <a:rPr lang="en-US" altLang="zh-CN" dirty="0" err="1"/>
              <a:t>AlphaFold</a:t>
            </a:r>
            <a:endParaRPr lang="en-US" dirty="0"/>
          </a:p>
        </p:txBody>
      </p:sp>
      <p:sp>
        <p:nvSpPr>
          <p:cNvPr id="3" name="Content Placeholder 2">
            <a:extLst>
              <a:ext uri="{FF2B5EF4-FFF2-40B4-BE49-F238E27FC236}">
                <a16:creationId xmlns:a16="http://schemas.microsoft.com/office/drawing/2014/main" id="{55403070-4472-4794-7113-ACE867E447D4}"/>
              </a:ext>
            </a:extLst>
          </p:cNvPr>
          <p:cNvSpPr>
            <a:spLocks noGrp="1"/>
          </p:cNvSpPr>
          <p:nvPr>
            <p:ph idx="1"/>
          </p:nvPr>
        </p:nvSpPr>
        <p:spPr>
          <a:xfrm>
            <a:off x="838200" y="1825625"/>
            <a:ext cx="3744817" cy="4351338"/>
          </a:xfrm>
        </p:spPr>
        <p:txBody>
          <a:bodyPr/>
          <a:lstStyle/>
          <a:p>
            <a:r>
              <a:rPr lang="en-GB" dirty="0"/>
              <a:t>AI system developed by </a:t>
            </a:r>
            <a:r>
              <a:rPr lang="en-GB" dirty="0">
                <a:hlinkClick r:id="rId2"/>
              </a:rPr>
              <a:t>DeepMind</a:t>
            </a:r>
            <a:r>
              <a:rPr lang="en-GB" dirty="0"/>
              <a:t> that predicts a protein’s 3D structure from its amino acid sequence</a:t>
            </a:r>
            <a:endParaRPr lang="en-US" dirty="0"/>
          </a:p>
        </p:txBody>
      </p:sp>
      <p:pic>
        <p:nvPicPr>
          <p:cNvPr id="3074" name="Picture 2">
            <a:extLst>
              <a:ext uri="{FF2B5EF4-FFF2-40B4-BE49-F238E27FC236}">
                <a16:creationId xmlns:a16="http://schemas.microsoft.com/office/drawing/2014/main" id="{78F5769C-C77E-045C-9C71-D3662CF44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205" y="744122"/>
            <a:ext cx="4908525" cy="5569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07D116-4BFC-FDD8-9418-3AD97254D055}"/>
              </a:ext>
            </a:extLst>
          </p:cNvPr>
          <p:cNvSpPr txBox="1"/>
          <p:nvPr/>
        </p:nvSpPr>
        <p:spPr>
          <a:xfrm>
            <a:off x="838200" y="5992297"/>
            <a:ext cx="6096000" cy="369332"/>
          </a:xfrm>
          <a:prstGeom prst="rect">
            <a:avLst/>
          </a:prstGeom>
          <a:noFill/>
        </p:spPr>
        <p:txBody>
          <a:bodyPr wrap="square">
            <a:spAutoFit/>
          </a:bodyPr>
          <a:lstStyle/>
          <a:p>
            <a:r>
              <a:rPr lang="en-US" dirty="0"/>
              <a:t>https://</a:t>
            </a:r>
            <a:r>
              <a:rPr lang="en-US" dirty="0" err="1"/>
              <a:t>alphafold.ebi.ac.uk</a:t>
            </a:r>
            <a:r>
              <a:rPr lang="en-US" dirty="0"/>
              <a:t>/</a:t>
            </a:r>
          </a:p>
        </p:txBody>
      </p:sp>
      <p:sp>
        <p:nvSpPr>
          <p:cNvPr id="4" name="Slide Number Placeholder 3">
            <a:extLst>
              <a:ext uri="{FF2B5EF4-FFF2-40B4-BE49-F238E27FC236}">
                <a16:creationId xmlns:a16="http://schemas.microsoft.com/office/drawing/2014/main" id="{3CF07849-6522-70ED-D29F-003417494965}"/>
              </a:ext>
            </a:extLst>
          </p:cNvPr>
          <p:cNvSpPr>
            <a:spLocks noGrp="1"/>
          </p:cNvSpPr>
          <p:nvPr>
            <p:ph type="sldNum" sz="quarter" idx="12"/>
          </p:nvPr>
        </p:nvSpPr>
        <p:spPr/>
        <p:txBody>
          <a:bodyPr/>
          <a:lstStyle/>
          <a:p>
            <a:fld id="{A6748A11-3963-D04D-A309-5F2F4264ED77}" type="slidenum">
              <a:rPr lang="en-US" smtClean="0"/>
              <a:t>13</a:t>
            </a:fld>
            <a:endParaRPr lang="en-US"/>
          </a:p>
        </p:txBody>
      </p:sp>
    </p:spTree>
    <p:extLst>
      <p:ext uri="{BB962C8B-B14F-4D97-AF65-F5344CB8AC3E}">
        <p14:creationId xmlns:p14="http://schemas.microsoft.com/office/powerpoint/2010/main" val="197109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B361-6272-41D3-B450-1ACDE9AF94FA}"/>
              </a:ext>
            </a:extLst>
          </p:cNvPr>
          <p:cNvSpPr>
            <a:spLocks noGrp="1"/>
          </p:cNvSpPr>
          <p:nvPr>
            <p:ph type="title"/>
          </p:nvPr>
        </p:nvSpPr>
        <p:spPr/>
        <p:txBody>
          <a:bodyPr/>
          <a:lstStyle/>
          <a:p>
            <a:r>
              <a:rPr lang="en-US" altLang="zh-CN" dirty="0"/>
              <a:t>Cancer</a:t>
            </a:r>
            <a:r>
              <a:rPr lang="zh-CN" altLang="en-US" dirty="0"/>
              <a:t> </a:t>
            </a:r>
            <a:r>
              <a:rPr lang="en-US" altLang="zh-CN" dirty="0"/>
              <a:t>Classification</a:t>
            </a:r>
            <a:endParaRPr lang="en-US" dirty="0"/>
          </a:p>
        </p:txBody>
      </p:sp>
      <p:sp>
        <p:nvSpPr>
          <p:cNvPr id="3" name="Content Placeholder 2">
            <a:extLst>
              <a:ext uri="{FF2B5EF4-FFF2-40B4-BE49-F238E27FC236}">
                <a16:creationId xmlns:a16="http://schemas.microsoft.com/office/drawing/2014/main" id="{7149A289-62C6-239D-7A98-10F756C7F326}"/>
              </a:ext>
            </a:extLst>
          </p:cNvPr>
          <p:cNvSpPr>
            <a:spLocks noGrp="1"/>
          </p:cNvSpPr>
          <p:nvPr>
            <p:ph idx="1"/>
          </p:nvPr>
        </p:nvSpPr>
        <p:spPr/>
        <p:txBody>
          <a:bodyPr/>
          <a:lstStyle/>
          <a:p>
            <a:endParaRPr lang="en-US" dirty="0"/>
          </a:p>
        </p:txBody>
      </p:sp>
      <p:pic>
        <p:nvPicPr>
          <p:cNvPr id="4098" name="Picture 2">
            <a:extLst>
              <a:ext uri="{FF2B5EF4-FFF2-40B4-BE49-F238E27FC236}">
                <a16:creationId xmlns:a16="http://schemas.microsoft.com/office/drawing/2014/main" id="{2C7611BA-A69A-3516-2289-C95AC1804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171" y="1403868"/>
            <a:ext cx="8472243" cy="4773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464622-BD75-833B-702C-8CF0DC2CA867}"/>
              </a:ext>
            </a:extLst>
          </p:cNvPr>
          <p:cNvSpPr txBox="1"/>
          <p:nvPr/>
        </p:nvSpPr>
        <p:spPr>
          <a:xfrm>
            <a:off x="602256" y="6211669"/>
            <a:ext cx="6096000" cy="646331"/>
          </a:xfrm>
          <a:prstGeom prst="rect">
            <a:avLst/>
          </a:prstGeom>
          <a:noFill/>
        </p:spPr>
        <p:txBody>
          <a:bodyPr wrap="square">
            <a:spAutoFit/>
          </a:bodyPr>
          <a:lstStyle/>
          <a:p>
            <a:r>
              <a:rPr lang="en-US" dirty="0"/>
              <a:t>https://</a:t>
            </a:r>
            <a:r>
              <a:rPr lang="en-US" dirty="0" err="1"/>
              <a:t>towardsdatascience.com</a:t>
            </a:r>
            <a:r>
              <a:rPr lang="en-US" dirty="0"/>
              <a:t>/understanding-cancer-using-machine-learning-84087258ee18</a:t>
            </a:r>
          </a:p>
        </p:txBody>
      </p:sp>
      <p:sp>
        <p:nvSpPr>
          <p:cNvPr id="4" name="Slide Number Placeholder 3">
            <a:extLst>
              <a:ext uri="{FF2B5EF4-FFF2-40B4-BE49-F238E27FC236}">
                <a16:creationId xmlns:a16="http://schemas.microsoft.com/office/drawing/2014/main" id="{104831ED-AA57-140D-9086-9B64308C9A3B}"/>
              </a:ext>
            </a:extLst>
          </p:cNvPr>
          <p:cNvSpPr>
            <a:spLocks noGrp="1"/>
          </p:cNvSpPr>
          <p:nvPr>
            <p:ph type="sldNum" sz="quarter" idx="12"/>
          </p:nvPr>
        </p:nvSpPr>
        <p:spPr/>
        <p:txBody>
          <a:bodyPr/>
          <a:lstStyle/>
          <a:p>
            <a:fld id="{A6748A11-3963-D04D-A309-5F2F4264ED77}" type="slidenum">
              <a:rPr lang="en-US" smtClean="0"/>
              <a:t>14</a:t>
            </a:fld>
            <a:endParaRPr lang="en-US"/>
          </a:p>
        </p:txBody>
      </p:sp>
    </p:spTree>
    <p:extLst>
      <p:ext uri="{BB962C8B-B14F-4D97-AF65-F5344CB8AC3E}">
        <p14:creationId xmlns:p14="http://schemas.microsoft.com/office/powerpoint/2010/main" val="246323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F7AC-61AF-579D-035B-AF3CEEA36484}"/>
              </a:ext>
            </a:extLst>
          </p:cNvPr>
          <p:cNvSpPr>
            <a:spLocks noGrp="1"/>
          </p:cNvSpPr>
          <p:nvPr>
            <p:ph type="title"/>
          </p:nvPr>
        </p:nvSpPr>
        <p:spPr/>
        <p:txBody>
          <a:bodyPr/>
          <a:lstStyle/>
          <a:p>
            <a:r>
              <a:rPr lang="en-US" altLang="zh-CN" dirty="0"/>
              <a:t>Supervised</a:t>
            </a:r>
            <a:r>
              <a:rPr lang="zh-CN" altLang="en-US" dirty="0"/>
              <a:t> </a:t>
            </a:r>
            <a:r>
              <a:rPr lang="en-US" altLang="zh-CN" dirty="0"/>
              <a:t>learning</a:t>
            </a:r>
            <a:endParaRPr lang="en-US" dirty="0"/>
          </a:p>
        </p:txBody>
      </p:sp>
      <p:sp>
        <p:nvSpPr>
          <p:cNvPr id="3" name="Content Placeholder 2">
            <a:extLst>
              <a:ext uri="{FF2B5EF4-FFF2-40B4-BE49-F238E27FC236}">
                <a16:creationId xmlns:a16="http://schemas.microsoft.com/office/drawing/2014/main" id="{C7678D64-24E3-CC84-0126-C1B6E6D8E3F3}"/>
              </a:ext>
            </a:extLst>
          </p:cNvPr>
          <p:cNvSpPr>
            <a:spLocks noGrp="1"/>
          </p:cNvSpPr>
          <p:nvPr>
            <p:ph idx="1"/>
          </p:nvPr>
        </p:nvSpPr>
        <p:spPr/>
        <p:txBody>
          <a:bodyPr/>
          <a:lstStyle/>
          <a:p>
            <a:pPr marL="0" indent="0">
              <a:buNone/>
            </a:pPr>
            <a:r>
              <a:rPr lang="en-US" altLang="zh-CN" dirty="0"/>
              <a:t>(point</a:t>
            </a:r>
            <a:r>
              <a:rPr lang="zh-CN" altLang="en-US" dirty="0"/>
              <a:t> </a:t>
            </a:r>
            <a:r>
              <a:rPr lang="en-US" altLang="zh-CN" dirty="0"/>
              <a:t>estimation)</a:t>
            </a:r>
            <a:endParaRPr lang="en-US" dirty="0"/>
          </a:p>
        </p:txBody>
      </p:sp>
      <p:pic>
        <p:nvPicPr>
          <p:cNvPr id="4" name="Picture 3">
            <a:extLst>
              <a:ext uri="{FF2B5EF4-FFF2-40B4-BE49-F238E27FC236}">
                <a16:creationId xmlns:a16="http://schemas.microsoft.com/office/drawing/2014/main" id="{8DFF00FD-91EA-A87E-4BFE-5264D2F5FF6B}"/>
              </a:ext>
            </a:extLst>
          </p:cNvPr>
          <p:cNvPicPr>
            <a:picLocks noChangeAspect="1"/>
          </p:cNvPicPr>
          <p:nvPr/>
        </p:nvPicPr>
        <p:blipFill>
          <a:blip r:embed="rId2"/>
          <a:stretch>
            <a:fillRect/>
          </a:stretch>
        </p:blipFill>
        <p:spPr>
          <a:xfrm>
            <a:off x="5747657" y="219406"/>
            <a:ext cx="6175296" cy="5637014"/>
          </a:xfrm>
          <a:prstGeom prst="rect">
            <a:avLst/>
          </a:prstGeom>
        </p:spPr>
      </p:pic>
      <p:sp>
        <p:nvSpPr>
          <p:cNvPr id="5" name="Slide Number Placeholder 4">
            <a:extLst>
              <a:ext uri="{FF2B5EF4-FFF2-40B4-BE49-F238E27FC236}">
                <a16:creationId xmlns:a16="http://schemas.microsoft.com/office/drawing/2014/main" id="{3D30BD10-2A4A-7BC5-A135-ACB47407CBBA}"/>
              </a:ext>
            </a:extLst>
          </p:cNvPr>
          <p:cNvSpPr>
            <a:spLocks noGrp="1"/>
          </p:cNvSpPr>
          <p:nvPr>
            <p:ph type="sldNum" sz="quarter" idx="12"/>
          </p:nvPr>
        </p:nvSpPr>
        <p:spPr/>
        <p:txBody>
          <a:bodyPr/>
          <a:lstStyle/>
          <a:p>
            <a:fld id="{A6748A11-3963-D04D-A309-5F2F4264ED77}" type="slidenum">
              <a:rPr lang="en-US" smtClean="0"/>
              <a:t>15</a:t>
            </a:fld>
            <a:endParaRPr lang="en-US"/>
          </a:p>
        </p:txBody>
      </p:sp>
    </p:spTree>
    <p:extLst>
      <p:ext uri="{BB962C8B-B14F-4D97-AF65-F5344CB8AC3E}">
        <p14:creationId xmlns:p14="http://schemas.microsoft.com/office/powerpoint/2010/main" val="299817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0826-42D4-BE2A-9FD0-2983F8AE3965}"/>
              </a:ext>
            </a:extLst>
          </p:cNvPr>
          <p:cNvSpPr>
            <a:spLocks noGrp="1"/>
          </p:cNvSpPr>
          <p:nvPr>
            <p:ph type="title"/>
          </p:nvPr>
        </p:nvSpPr>
        <p:spPr/>
        <p:txBody>
          <a:bodyPr/>
          <a:lstStyle/>
          <a:p>
            <a:r>
              <a:rPr lang="en-US" altLang="zh-CN" dirty="0"/>
              <a:t>Linear</a:t>
            </a:r>
            <a:r>
              <a:rPr lang="zh-CN" altLang="en-US" dirty="0"/>
              <a:t> </a:t>
            </a:r>
            <a:r>
              <a:rPr lang="en-US" altLang="zh-CN" dirty="0"/>
              <a:t>Regression</a:t>
            </a:r>
            <a:endParaRPr lang="en-US" dirty="0"/>
          </a:p>
        </p:txBody>
      </p:sp>
      <p:pic>
        <p:nvPicPr>
          <p:cNvPr id="4" name="Content Placeholder 3">
            <a:extLst>
              <a:ext uri="{FF2B5EF4-FFF2-40B4-BE49-F238E27FC236}">
                <a16:creationId xmlns:a16="http://schemas.microsoft.com/office/drawing/2014/main" id="{B9713746-3543-343C-B0E0-0EC696ABAFA1}"/>
              </a:ext>
            </a:extLst>
          </p:cNvPr>
          <p:cNvPicPr>
            <a:picLocks noGrp="1" noChangeAspect="1"/>
          </p:cNvPicPr>
          <p:nvPr>
            <p:ph idx="1"/>
          </p:nvPr>
        </p:nvPicPr>
        <p:blipFill>
          <a:blip r:embed="rId2"/>
          <a:stretch>
            <a:fillRect/>
          </a:stretch>
        </p:blipFill>
        <p:spPr>
          <a:xfrm>
            <a:off x="1585930" y="1690688"/>
            <a:ext cx="8657064" cy="4351338"/>
          </a:xfrm>
          <a:prstGeom prst="rect">
            <a:avLst/>
          </a:prstGeom>
        </p:spPr>
      </p:pic>
      <p:sp>
        <p:nvSpPr>
          <p:cNvPr id="5" name="TextBox 4">
            <a:extLst>
              <a:ext uri="{FF2B5EF4-FFF2-40B4-BE49-F238E27FC236}">
                <a16:creationId xmlns:a16="http://schemas.microsoft.com/office/drawing/2014/main" id="{D3D1351D-002D-588E-E05F-B250E5222E7A}"/>
              </a:ext>
            </a:extLst>
          </p:cNvPr>
          <p:cNvSpPr txBox="1"/>
          <p:nvPr/>
        </p:nvSpPr>
        <p:spPr>
          <a:xfrm>
            <a:off x="1007165" y="6308209"/>
            <a:ext cx="1794081" cy="369332"/>
          </a:xfrm>
          <a:prstGeom prst="rect">
            <a:avLst/>
          </a:prstGeom>
          <a:noFill/>
        </p:spPr>
        <p:txBody>
          <a:bodyPr wrap="none" rtlCol="0">
            <a:spAutoFit/>
          </a:bodyPr>
          <a:lstStyle/>
          <a:p>
            <a:r>
              <a:rPr lang="en-US" altLang="zh-CN" dirty="0"/>
              <a:t>mml</a:t>
            </a:r>
            <a:r>
              <a:rPr lang="zh-CN" altLang="en-US" dirty="0"/>
              <a:t> </a:t>
            </a:r>
            <a:r>
              <a:rPr lang="en-US" altLang="zh-CN" dirty="0"/>
              <a:t>book</a:t>
            </a:r>
            <a:r>
              <a:rPr lang="zh-CN" altLang="en-US" dirty="0"/>
              <a:t> </a:t>
            </a:r>
            <a:r>
              <a:rPr lang="en-US" altLang="zh-CN" dirty="0"/>
              <a:t>Fig</a:t>
            </a:r>
            <a:r>
              <a:rPr lang="zh-CN" altLang="en-US" dirty="0"/>
              <a:t> </a:t>
            </a:r>
            <a:r>
              <a:rPr lang="en-US" altLang="zh-CN" dirty="0"/>
              <a:t>9.1</a:t>
            </a:r>
            <a:endParaRPr lang="en-US" dirty="0"/>
          </a:p>
        </p:txBody>
      </p:sp>
      <p:sp>
        <p:nvSpPr>
          <p:cNvPr id="3" name="Slide Number Placeholder 2">
            <a:extLst>
              <a:ext uri="{FF2B5EF4-FFF2-40B4-BE49-F238E27FC236}">
                <a16:creationId xmlns:a16="http://schemas.microsoft.com/office/drawing/2014/main" id="{DBEAAD06-479B-F937-650B-DA3AEE4FDD83}"/>
              </a:ext>
            </a:extLst>
          </p:cNvPr>
          <p:cNvSpPr>
            <a:spLocks noGrp="1"/>
          </p:cNvSpPr>
          <p:nvPr>
            <p:ph type="sldNum" sz="quarter" idx="12"/>
          </p:nvPr>
        </p:nvSpPr>
        <p:spPr/>
        <p:txBody>
          <a:bodyPr/>
          <a:lstStyle/>
          <a:p>
            <a:fld id="{A6748A11-3963-D04D-A309-5F2F4264ED77}" type="slidenum">
              <a:rPr lang="en-US" smtClean="0"/>
              <a:t>16</a:t>
            </a:fld>
            <a:endParaRPr lang="en-US"/>
          </a:p>
        </p:txBody>
      </p:sp>
    </p:spTree>
    <p:extLst>
      <p:ext uri="{BB962C8B-B14F-4D97-AF65-F5344CB8AC3E}">
        <p14:creationId xmlns:p14="http://schemas.microsoft.com/office/powerpoint/2010/main" val="56838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5059-F9D9-D3C4-E4DA-B5883F5F6864}"/>
              </a:ext>
            </a:extLst>
          </p:cNvPr>
          <p:cNvSpPr>
            <a:spLocks noGrp="1"/>
          </p:cNvSpPr>
          <p:nvPr>
            <p:ph type="title"/>
          </p:nvPr>
        </p:nvSpPr>
        <p:spPr/>
        <p:txBody>
          <a:bodyPr/>
          <a:lstStyle/>
          <a:p>
            <a:r>
              <a:rPr lang="en-US" dirty="0"/>
              <a:t>Linear Regression: Formulation</a:t>
            </a:r>
          </a:p>
        </p:txBody>
      </p:sp>
      <p:pic>
        <p:nvPicPr>
          <p:cNvPr id="7" name="Content Placeholder 6">
            <a:extLst>
              <a:ext uri="{FF2B5EF4-FFF2-40B4-BE49-F238E27FC236}">
                <a16:creationId xmlns:a16="http://schemas.microsoft.com/office/drawing/2014/main" id="{87F32C49-015C-36DD-6B2F-C55AB3E3B7F8}"/>
              </a:ext>
            </a:extLst>
          </p:cNvPr>
          <p:cNvPicPr>
            <a:picLocks noGrp="1" noChangeAspect="1"/>
          </p:cNvPicPr>
          <p:nvPr>
            <p:ph idx="1"/>
          </p:nvPr>
        </p:nvPicPr>
        <p:blipFill>
          <a:blip r:embed="rId2"/>
          <a:stretch>
            <a:fillRect/>
          </a:stretch>
        </p:blipFill>
        <p:spPr>
          <a:xfrm>
            <a:off x="9525000" y="4504539"/>
            <a:ext cx="1511300" cy="558800"/>
          </a:xfrm>
          <a:prstGeom prst="rect">
            <a:avLst/>
          </a:prstGeom>
        </p:spPr>
      </p:pic>
      <p:pic>
        <p:nvPicPr>
          <p:cNvPr id="8" name="Picture 7">
            <a:extLst>
              <a:ext uri="{FF2B5EF4-FFF2-40B4-BE49-F238E27FC236}">
                <a16:creationId xmlns:a16="http://schemas.microsoft.com/office/drawing/2014/main" id="{90B93C3D-0852-3C8C-07E6-FA5ADC2AB859}"/>
              </a:ext>
            </a:extLst>
          </p:cNvPr>
          <p:cNvPicPr>
            <a:picLocks noChangeAspect="1"/>
          </p:cNvPicPr>
          <p:nvPr/>
        </p:nvPicPr>
        <p:blipFill>
          <a:blip r:embed="rId3"/>
          <a:stretch>
            <a:fillRect/>
          </a:stretch>
        </p:blipFill>
        <p:spPr>
          <a:xfrm>
            <a:off x="9525000" y="5097479"/>
            <a:ext cx="1244600" cy="558800"/>
          </a:xfrm>
          <a:prstGeom prst="rect">
            <a:avLst/>
          </a:prstGeom>
        </p:spPr>
      </p:pic>
      <p:pic>
        <p:nvPicPr>
          <p:cNvPr id="11" name="Picture 10">
            <a:extLst>
              <a:ext uri="{FF2B5EF4-FFF2-40B4-BE49-F238E27FC236}">
                <a16:creationId xmlns:a16="http://schemas.microsoft.com/office/drawing/2014/main" id="{1A656DC1-7F55-5333-97BC-52EA26E882C2}"/>
              </a:ext>
            </a:extLst>
          </p:cNvPr>
          <p:cNvPicPr>
            <a:picLocks noChangeAspect="1"/>
          </p:cNvPicPr>
          <p:nvPr/>
        </p:nvPicPr>
        <p:blipFill>
          <a:blip r:embed="rId4"/>
          <a:stretch>
            <a:fillRect/>
          </a:stretch>
        </p:blipFill>
        <p:spPr>
          <a:xfrm>
            <a:off x="187542" y="3770312"/>
            <a:ext cx="3009900" cy="2857500"/>
          </a:xfrm>
          <a:prstGeom prst="rect">
            <a:avLst/>
          </a:prstGeom>
        </p:spPr>
      </p:pic>
      <p:pic>
        <p:nvPicPr>
          <p:cNvPr id="14" name="Picture 13">
            <a:extLst>
              <a:ext uri="{FF2B5EF4-FFF2-40B4-BE49-F238E27FC236}">
                <a16:creationId xmlns:a16="http://schemas.microsoft.com/office/drawing/2014/main" id="{0149A976-652C-5637-3A95-F37A0B7636BE}"/>
              </a:ext>
            </a:extLst>
          </p:cNvPr>
          <p:cNvPicPr>
            <a:picLocks noChangeAspect="1"/>
          </p:cNvPicPr>
          <p:nvPr/>
        </p:nvPicPr>
        <p:blipFill>
          <a:blip r:embed="rId5"/>
          <a:stretch>
            <a:fillRect/>
          </a:stretch>
        </p:blipFill>
        <p:spPr>
          <a:xfrm>
            <a:off x="2582971" y="1911367"/>
            <a:ext cx="7556500" cy="2146300"/>
          </a:xfrm>
          <a:prstGeom prst="rect">
            <a:avLst/>
          </a:prstGeom>
        </p:spPr>
      </p:pic>
      <p:pic>
        <p:nvPicPr>
          <p:cNvPr id="15" name="Picture 14">
            <a:extLst>
              <a:ext uri="{FF2B5EF4-FFF2-40B4-BE49-F238E27FC236}">
                <a16:creationId xmlns:a16="http://schemas.microsoft.com/office/drawing/2014/main" id="{60363D94-3B23-B8CD-3305-D5CAFDDDAEF0}"/>
              </a:ext>
            </a:extLst>
          </p:cNvPr>
          <p:cNvPicPr>
            <a:picLocks noChangeAspect="1"/>
          </p:cNvPicPr>
          <p:nvPr/>
        </p:nvPicPr>
        <p:blipFill>
          <a:blip r:embed="rId6"/>
          <a:stretch>
            <a:fillRect/>
          </a:stretch>
        </p:blipFill>
        <p:spPr>
          <a:xfrm>
            <a:off x="8940800" y="5601493"/>
            <a:ext cx="2413000" cy="647700"/>
          </a:xfrm>
          <a:prstGeom prst="rect">
            <a:avLst/>
          </a:prstGeom>
        </p:spPr>
      </p:pic>
      <p:sp>
        <p:nvSpPr>
          <p:cNvPr id="3" name="Slide Number Placeholder 2">
            <a:extLst>
              <a:ext uri="{FF2B5EF4-FFF2-40B4-BE49-F238E27FC236}">
                <a16:creationId xmlns:a16="http://schemas.microsoft.com/office/drawing/2014/main" id="{D7CE52AA-EE5C-820C-AA1D-A6B92EA82E85}"/>
              </a:ext>
            </a:extLst>
          </p:cNvPr>
          <p:cNvSpPr>
            <a:spLocks noGrp="1"/>
          </p:cNvSpPr>
          <p:nvPr>
            <p:ph type="sldNum" sz="quarter" idx="12"/>
          </p:nvPr>
        </p:nvSpPr>
        <p:spPr/>
        <p:txBody>
          <a:bodyPr/>
          <a:lstStyle/>
          <a:p>
            <a:fld id="{A6748A11-3963-D04D-A309-5F2F4264ED77}" type="slidenum">
              <a:rPr lang="en-US" smtClean="0"/>
              <a:t>17</a:t>
            </a:fld>
            <a:endParaRPr lang="en-US"/>
          </a:p>
        </p:txBody>
      </p:sp>
    </p:spTree>
    <p:extLst>
      <p:ext uri="{BB962C8B-B14F-4D97-AF65-F5344CB8AC3E}">
        <p14:creationId xmlns:p14="http://schemas.microsoft.com/office/powerpoint/2010/main" val="402508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5059-F9D9-D3C4-E4DA-B5883F5F6864}"/>
              </a:ext>
            </a:extLst>
          </p:cNvPr>
          <p:cNvSpPr>
            <a:spLocks noGrp="1"/>
          </p:cNvSpPr>
          <p:nvPr>
            <p:ph type="title"/>
          </p:nvPr>
        </p:nvSpPr>
        <p:spPr/>
        <p:txBody>
          <a:bodyPr>
            <a:normAutofit/>
          </a:bodyPr>
          <a:lstStyle/>
          <a:p>
            <a:r>
              <a:rPr lang="en-US" dirty="0"/>
              <a:t>Linear Regression: Likelihood function</a:t>
            </a:r>
          </a:p>
        </p:txBody>
      </p:sp>
      <p:pic>
        <p:nvPicPr>
          <p:cNvPr id="11" name="Picture 10">
            <a:extLst>
              <a:ext uri="{FF2B5EF4-FFF2-40B4-BE49-F238E27FC236}">
                <a16:creationId xmlns:a16="http://schemas.microsoft.com/office/drawing/2014/main" id="{1A656DC1-7F55-5333-97BC-52EA26E882C2}"/>
              </a:ext>
            </a:extLst>
          </p:cNvPr>
          <p:cNvPicPr>
            <a:picLocks noChangeAspect="1"/>
          </p:cNvPicPr>
          <p:nvPr/>
        </p:nvPicPr>
        <p:blipFill>
          <a:blip r:embed="rId2"/>
          <a:stretch>
            <a:fillRect/>
          </a:stretch>
        </p:blipFill>
        <p:spPr>
          <a:xfrm>
            <a:off x="9031595" y="1690688"/>
            <a:ext cx="3009900" cy="2857500"/>
          </a:xfrm>
          <a:prstGeom prst="rect">
            <a:avLst/>
          </a:prstGeom>
        </p:spPr>
      </p:pic>
      <p:pic>
        <p:nvPicPr>
          <p:cNvPr id="12" name="Picture 11">
            <a:extLst>
              <a:ext uri="{FF2B5EF4-FFF2-40B4-BE49-F238E27FC236}">
                <a16:creationId xmlns:a16="http://schemas.microsoft.com/office/drawing/2014/main" id="{5D503EA3-369A-BF5D-B114-1A8CB9FEDAE3}"/>
              </a:ext>
            </a:extLst>
          </p:cNvPr>
          <p:cNvPicPr>
            <a:picLocks noChangeAspect="1"/>
          </p:cNvPicPr>
          <p:nvPr/>
        </p:nvPicPr>
        <p:blipFill>
          <a:blip r:embed="rId3"/>
          <a:stretch>
            <a:fillRect/>
          </a:stretch>
        </p:blipFill>
        <p:spPr>
          <a:xfrm>
            <a:off x="851570" y="2440985"/>
            <a:ext cx="7772400" cy="1802765"/>
          </a:xfrm>
          <a:prstGeom prst="rect">
            <a:avLst/>
          </a:prstGeom>
        </p:spPr>
      </p:pic>
      <p:pic>
        <p:nvPicPr>
          <p:cNvPr id="13" name="Picture 12">
            <a:extLst>
              <a:ext uri="{FF2B5EF4-FFF2-40B4-BE49-F238E27FC236}">
                <a16:creationId xmlns:a16="http://schemas.microsoft.com/office/drawing/2014/main" id="{437F71CE-053D-E84C-F72D-0A6206B723CF}"/>
              </a:ext>
            </a:extLst>
          </p:cNvPr>
          <p:cNvPicPr>
            <a:picLocks noChangeAspect="1"/>
          </p:cNvPicPr>
          <p:nvPr/>
        </p:nvPicPr>
        <p:blipFill>
          <a:blip r:embed="rId4"/>
          <a:stretch>
            <a:fillRect/>
          </a:stretch>
        </p:blipFill>
        <p:spPr>
          <a:xfrm>
            <a:off x="1878613" y="4555891"/>
            <a:ext cx="5989707" cy="592731"/>
          </a:xfrm>
          <a:prstGeom prst="rect">
            <a:avLst/>
          </a:prstGeom>
        </p:spPr>
      </p:pic>
      <p:sp>
        <p:nvSpPr>
          <p:cNvPr id="3" name="Slide Number Placeholder 2">
            <a:extLst>
              <a:ext uri="{FF2B5EF4-FFF2-40B4-BE49-F238E27FC236}">
                <a16:creationId xmlns:a16="http://schemas.microsoft.com/office/drawing/2014/main" id="{EDFC4404-9604-C90F-A009-B49CD0855FCE}"/>
              </a:ext>
            </a:extLst>
          </p:cNvPr>
          <p:cNvSpPr>
            <a:spLocks noGrp="1"/>
          </p:cNvSpPr>
          <p:nvPr>
            <p:ph type="sldNum" sz="quarter" idx="12"/>
          </p:nvPr>
        </p:nvSpPr>
        <p:spPr/>
        <p:txBody>
          <a:bodyPr/>
          <a:lstStyle/>
          <a:p>
            <a:fld id="{A6748A11-3963-D04D-A309-5F2F4264ED77}" type="slidenum">
              <a:rPr lang="en-US" smtClean="0"/>
              <a:t>18</a:t>
            </a:fld>
            <a:endParaRPr lang="en-US"/>
          </a:p>
        </p:txBody>
      </p:sp>
    </p:spTree>
    <p:extLst>
      <p:ext uri="{BB962C8B-B14F-4D97-AF65-F5344CB8AC3E}">
        <p14:creationId xmlns:p14="http://schemas.microsoft.com/office/powerpoint/2010/main" val="160080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564B-CE6B-B218-9247-FE61921E5590}"/>
              </a:ext>
            </a:extLst>
          </p:cNvPr>
          <p:cNvSpPr>
            <a:spLocks noGrp="1"/>
          </p:cNvSpPr>
          <p:nvPr>
            <p:ph type="title"/>
          </p:nvPr>
        </p:nvSpPr>
        <p:spPr/>
        <p:txBody>
          <a:bodyPr>
            <a:normAutofit/>
          </a:bodyPr>
          <a:lstStyle/>
          <a:p>
            <a:r>
              <a:rPr lang="en-US" sz="4000" dirty="0"/>
              <a:t>Linear Regression: Closed form solution</a:t>
            </a:r>
          </a:p>
        </p:txBody>
      </p:sp>
      <p:pic>
        <p:nvPicPr>
          <p:cNvPr id="4" name="Content Placeholder 3">
            <a:extLst>
              <a:ext uri="{FF2B5EF4-FFF2-40B4-BE49-F238E27FC236}">
                <a16:creationId xmlns:a16="http://schemas.microsoft.com/office/drawing/2014/main" id="{15206686-0039-A9B9-1D0C-E6AF08652300}"/>
              </a:ext>
            </a:extLst>
          </p:cNvPr>
          <p:cNvPicPr>
            <a:picLocks noGrp="1" noChangeAspect="1"/>
          </p:cNvPicPr>
          <p:nvPr>
            <p:ph idx="1"/>
          </p:nvPr>
        </p:nvPicPr>
        <p:blipFill rotWithShape="1">
          <a:blip r:embed="rId2"/>
          <a:srcRect t="19704"/>
          <a:stretch/>
        </p:blipFill>
        <p:spPr>
          <a:xfrm>
            <a:off x="4280226" y="2779259"/>
            <a:ext cx="5143500" cy="897386"/>
          </a:xfrm>
          <a:prstGeom prst="rect">
            <a:avLst/>
          </a:prstGeom>
        </p:spPr>
      </p:pic>
      <p:sp>
        <p:nvSpPr>
          <p:cNvPr id="8" name="TextBox 7">
            <a:extLst>
              <a:ext uri="{FF2B5EF4-FFF2-40B4-BE49-F238E27FC236}">
                <a16:creationId xmlns:a16="http://schemas.microsoft.com/office/drawing/2014/main" id="{9090339F-8386-082D-7695-213549AAF501}"/>
              </a:ext>
            </a:extLst>
          </p:cNvPr>
          <p:cNvSpPr txBox="1"/>
          <p:nvPr/>
        </p:nvSpPr>
        <p:spPr>
          <a:xfrm>
            <a:off x="5189933" y="3645447"/>
            <a:ext cx="6163867" cy="584775"/>
          </a:xfrm>
          <a:prstGeom prst="rect">
            <a:avLst/>
          </a:prstGeom>
          <a:noFill/>
        </p:spPr>
        <p:txBody>
          <a:bodyPr wrap="none" rtlCol="0">
            <a:spAutoFit/>
          </a:bodyPr>
          <a:lstStyle/>
          <a:p>
            <a:r>
              <a:rPr lang="en-US" sz="3200" i="1" dirty="0">
                <a:solidFill>
                  <a:schemeClr val="tx1">
                    <a:lumMod val="50000"/>
                    <a:lumOff val="50000"/>
                  </a:schemeClr>
                </a:solidFill>
              </a:rPr>
              <a:t>= … (Check mml-book Section 9.2.1)</a:t>
            </a:r>
          </a:p>
        </p:txBody>
      </p:sp>
      <p:sp>
        <p:nvSpPr>
          <p:cNvPr id="3" name="TextBox 2">
            <a:extLst>
              <a:ext uri="{FF2B5EF4-FFF2-40B4-BE49-F238E27FC236}">
                <a16:creationId xmlns:a16="http://schemas.microsoft.com/office/drawing/2014/main" id="{E526E4E1-4CFD-8B17-2C18-139A0F503205}"/>
              </a:ext>
            </a:extLst>
          </p:cNvPr>
          <p:cNvSpPr txBox="1"/>
          <p:nvPr/>
        </p:nvSpPr>
        <p:spPr>
          <a:xfrm>
            <a:off x="1656088" y="2849812"/>
            <a:ext cx="2310825" cy="400110"/>
          </a:xfrm>
          <a:prstGeom prst="rect">
            <a:avLst/>
          </a:prstGeom>
          <a:noFill/>
        </p:spPr>
        <p:txBody>
          <a:bodyPr wrap="none" rtlCol="0">
            <a:spAutoFit/>
          </a:bodyPr>
          <a:lstStyle/>
          <a:p>
            <a:r>
              <a:rPr lang="en-US" sz="2000" dirty="0"/>
              <a:t>Maximum likelihood</a:t>
            </a:r>
          </a:p>
        </p:txBody>
      </p:sp>
      <p:sp>
        <p:nvSpPr>
          <p:cNvPr id="5" name="Slide Number Placeholder 4">
            <a:extLst>
              <a:ext uri="{FF2B5EF4-FFF2-40B4-BE49-F238E27FC236}">
                <a16:creationId xmlns:a16="http://schemas.microsoft.com/office/drawing/2014/main" id="{2224DF82-DE8B-51D3-2C69-EBAA4B460CCA}"/>
              </a:ext>
            </a:extLst>
          </p:cNvPr>
          <p:cNvSpPr>
            <a:spLocks noGrp="1"/>
          </p:cNvSpPr>
          <p:nvPr>
            <p:ph type="sldNum" sz="quarter" idx="12"/>
          </p:nvPr>
        </p:nvSpPr>
        <p:spPr/>
        <p:txBody>
          <a:bodyPr/>
          <a:lstStyle/>
          <a:p>
            <a:fld id="{A6748A11-3963-D04D-A309-5F2F4264ED77}" type="slidenum">
              <a:rPr lang="en-US" smtClean="0"/>
              <a:t>19</a:t>
            </a:fld>
            <a:endParaRPr lang="en-US"/>
          </a:p>
        </p:txBody>
      </p:sp>
    </p:spTree>
    <p:extLst>
      <p:ext uri="{BB962C8B-B14F-4D97-AF65-F5344CB8AC3E}">
        <p14:creationId xmlns:p14="http://schemas.microsoft.com/office/powerpoint/2010/main" val="405345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0C92-EA8E-86A6-3544-2F031DECB420}"/>
              </a:ext>
            </a:extLst>
          </p:cNvPr>
          <p:cNvSpPr>
            <a:spLocks noGrp="1"/>
          </p:cNvSpPr>
          <p:nvPr>
            <p:ph type="title"/>
          </p:nvPr>
        </p:nvSpPr>
        <p:spPr/>
        <p:txBody>
          <a:bodyPr/>
          <a:lstStyle/>
          <a:p>
            <a:r>
              <a:rPr lang="en-US" altLang="zh-CN" dirty="0"/>
              <a:t>About</a:t>
            </a:r>
            <a:r>
              <a:rPr lang="zh-CN" altLang="en-US" dirty="0"/>
              <a:t> </a:t>
            </a:r>
            <a:r>
              <a:rPr lang="en-US" altLang="zh-CN" dirty="0"/>
              <a:t>me</a:t>
            </a:r>
            <a:endParaRPr lang="en-US" dirty="0"/>
          </a:p>
        </p:txBody>
      </p:sp>
      <p:sp>
        <p:nvSpPr>
          <p:cNvPr id="3" name="Content Placeholder 2">
            <a:extLst>
              <a:ext uri="{FF2B5EF4-FFF2-40B4-BE49-F238E27FC236}">
                <a16:creationId xmlns:a16="http://schemas.microsoft.com/office/drawing/2014/main" id="{E58E82DF-891A-407A-6CD2-5C34B59444FC}"/>
              </a:ext>
            </a:extLst>
          </p:cNvPr>
          <p:cNvSpPr>
            <a:spLocks noGrp="1"/>
          </p:cNvSpPr>
          <p:nvPr>
            <p:ph idx="1"/>
          </p:nvPr>
        </p:nvSpPr>
        <p:spPr/>
        <p:txBody>
          <a:bodyPr/>
          <a:lstStyle/>
          <a:p>
            <a:pPr>
              <a:lnSpc>
                <a:spcPct val="150000"/>
              </a:lnSpc>
            </a:pPr>
            <a:r>
              <a:rPr lang="en-US" altLang="zh-CN" dirty="0"/>
              <a:t>Postdoctoral Researcher</a:t>
            </a:r>
            <a:r>
              <a:rPr lang="zh-CN" altLang="en-US" dirty="0"/>
              <a:t> </a:t>
            </a:r>
            <a:r>
              <a:rPr lang="en-US" altLang="zh-CN" dirty="0"/>
              <a:t>at</a:t>
            </a:r>
            <a:r>
              <a:rPr lang="zh-CN" altLang="en-US" dirty="0"/>
              <a:t> </a:t>
            </a:r>
            <a:r>
              <a:rPr lang="en-GB" altLang="zh-CN" dirty="0"/>
              <a:t>the </a:t>
            </a:r>
            <a:r>
              <a:rPr lang="en-US" altLang="zh-CN" dirty="0"/>
              <a:t>University</a:t>
            </a:r>
            <a:r>
              <a:rPr lang="zh-CN" altLang="en-US" dirty="0"/>
              <a:t> </a:t>
            </a:r>
            <a:r>
              <a:rPr lang="en-US" altLang="zh-CN" dirty="0"/>
              <a:t>of</a:t>
            </a:r>
            <a:r>
              <a:rPr lang="zh-CN" altLang="en-US" dirty="0"/>
              <a:t> </a:t>
            </a:r>
            <a:r>
              <a:rPr lang="en-US" altLang="zh-CN" dirty="0"/>
              <a:t>Oxford</a:t>
            </a:r>
          </a:p>
          <a:p>
            <a:pPr>
              <a:lnSpc>
                <a:spcPct val="150000"/>
              </a:lnSpc>
            </a:pPr>
            <a:r>
              <a:rPr lang="en-US" altLang="zh-CN" dirty="0"/>
              <a:t>PhD</a:t>
            </a:r>
            <a:r>
              <a:rPr lang="zh-CN" altLang="en-US" dirty="0"/>
              <a:t> </a:t>
            </a:r>
            <a:r>
              <a:rPr lang="en-US" altLang="zh-CN" dirty="0"/>
              <a:t>in</a:t>
            </a:r>
            <a:r>
              <a:rPr lang="zh-CN" altLang="en-US" dirty="0"/>
              <a:t> </a:t>
            </a:r>
            <a:r>
              <a:rPr lang="en-US" altLang="zh-CN" dirty="0"/>
              <a:t>Australian</a:t>
            </a:r>
            <a:r>
              <a:rPr lang="zh-CN" altLang="en-US" dirty="0"/>
              <a:t> </a:t>
            </a:r>
            <a:r>
              <a:rPr lang="en-US" altLang="zh-CN" dirty="0"/>
              <a:t>National</a:t>
            </a:r>
            <a:r>
              <a:rPr lang="zh-CN" altLang="en-US" dirty="0"/>
              <a:t> </a:t>
            </a:r>
            <a:r>
              <a:rPr lang="en-US" altLang="zh-CN" dirty="0"/>
              <a:t>University</a:t>
            </a:r>
            <a:r>
              <a:rPr lang="zh-CN" altLang="en-US" dirty="0"/>
              <a:t> </a:t>
            </a:r>
            <a:r>
              <a:rPr lang="en-US" altLang="zh-CN" dirty="0"/>
              <a:t>in</a:t>
            </a:r>
            <a:r>
              <a:rPr lang="zh-CN" altLang="en-US" dirty="0"/>
              <a:t> </a:t>
            </a:r>
            <a:r>
              <a:rPr lang="en-US" altLang="zh-CN" dirty="0"/>
              <a:t>Machine</a:t>
            </a:r>
            <a:r>
              <a:rPr lang="zh-CN" altLang="en-US" dirty="0"/>
              <a:t> </a:t>
            </a:r>
            <a:r>
              <a:rPr lang="en-US" altLang="zh-CN" dirty="0"/>
              <a:t>Learning</a:t>
            </a:r>
          </a:p>
          <a:p>
            <a:pPr>
              <a:lnSpc>
                <a:spcPct val="150000"/>
              </a:lnSpc>
            </a:pPr>
            <a:r>
              <a:rPr lang="en-US" dirty="0"/>
              <a:t>Research directions: sequential decision-making in machine learning</a:t>
            </a:r>
          </a:p>
        </p:txBody>
      </p:sp>
      <p:sp>
        <p:nvSpPr>
          <p:cNvPr id="4" name="Slide Number Placeholder 3">
            <a:extLst>
              <a:ext uri="{FF2B5EF4-FFF2-40B4-BE49-F238E27FC236}">
                <a16:creationId xmlns:a16="http://schemas.microsoft.com/office/drawing/2014/main" id="{80E8C073-7D09-57CF-DF83-A282512C2DDF}"/>
              </a:ext>
            </a:extLst>
          </p:cNvPr>
          <p:cNvSpPr>
            <a:spLocks noGrp="1"/>
          </p:cNvSpPr>
          <p:nvPr>
            <p:ph type="sldNum" sz="quarter" idx="12"/>
          </p:nvPr>
        </p:nvSpPr>
        <p:spPr/>
        <p:txBody>
          <a:bodyPr/>
          <a:lstStyle/>
          <a:p>
            <a:fld id="{A6748A11-3963-D04D-A309-5F2F4264ED77}" type="slidenum">
              <a:rPr lang="en-US" smtClean="0"/>
              <a:t>2</a:t>
            </a:fld>
            <a:endParaRPr lang="en-US"/>
          </a:p>
        </p:txBody>
      </p:sp>
    </p:spTree>
    <p:extLst>
      <p:ext uri="{BB962C8B-B14F-4D97-AF65-F5344CB8AC3E}">
        <p14:creationId xmlns:p14="http://schemas.microsoft.com/office/powerpoint/2010/main" val="2333274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8564B-CE6B-B218-9247-FE61921E5590}"/>
              </a:ext>
            </a:extLst>
          </p:cNvPr>
          <p:cNvSpPr>
            <a:spLocks noGrp="1"/>
          </p:cNvSpPr>
          <p:nvPr>
            <p:ph type="title"/>
          </p:nvPr>
        </p:nvSpPr>
        <p:spPr/>
        <p:txBody>
          <a:bodyPr>
            <a:normAutofit/>
          </a:bodyPr>
          <a:lstStyle/>
          <a:p>
            <a:r>
              <a:rPr lang="en-US" sz="4000" dirty="0"/>
              <a:t>Linear Regression: Closed form solution</a:t>
            </a:r>
          </a:p>
        </p:txBody>
      </p:sp>
      <p:pic>
        <p:nvPicPr>
          <p:cNvPr id="4" name="Content Placeholder 3">
            <a:extLst>
              <a:ext uri="{FF2B5EF4-FFF2-40B4-BE49-F238E27FC236}">
                <a16:creationId xmlns:a16="http://schemas.microsoft.com/office/drawing/2014/main" id="{15206686-0039-A9B9-1D0C-E6AF08652300}"/>
              </a:ext>
            </a:extLst>
          </p:cNvPr>
          <p:cNvPicPr>
            <a:picLocks noGrp="1" noChangeAspect="1"/>
          </p:cNvPicPr>
          <p:nvPr>
            <p:ph idx="1"/>
          </p:nvPr>
        </p:nvPicPr>
        <p:blipFill rotWithShape="1">
          <a:blip r:embed="rId2"/>
          <a:srcRect t="19704"/>
          <a:stretch/>
        </p:blipFill>
        <p:spPr>
          <a:xfrm>
            <a:off x="3634418" y="1690688"/>
            <a:ext cx="5143500" cy="897386"/>
          </a:xfrm>
          <a:prstGeom prst="rect">
            <a:avLst/>
          </a:prstGeom>
        </p:spPr>
      </p:pic>
      <p:sp>
        <p:nvSpPr>
          <p:cNvPr id="8" name="TextBox 7">
            <a:extLst>
              <a:ext uri="{FF2B5EF4-FFF2-40B4-BE49-F238E27FC236}">
                <a16:creationId xmlns:a16="http://schemas.microsoft.com/office/drawing/2014/main" id="{9090339F-8386-082D-7695-213549AAF501}"/>
              </a:ext>
            </a:extLst>
          </p:cNvPr>
          <p:cNvSpPr txBox="1"/>
          <p:nvPr/>
        </p:nvSpPr>
        <p:spPr>
          <a:xfrm>
            <a:off x="4544125" y="2556876"/>
            <a:ext cx="6163867" cy="584775"/>
          </a:xfrm>
          <a:prstGeom prst="rect">
            <a:avLst/>
          </a:prstGeom>
          <a:noFill/>
        </p:spPr>
        <p:txBody>
          <a:bodyPr wrap="none" rtlCol="0">
            <a:spAutoFit/>
          </a:bodyPr>
          <a:lstStyle/>
          <a:p>
            <a:r>
              <a:rPr lang="en-US" sz="3200" i="1" dirty="0">
                <a:solidFill>
                  <a:schemeClr val="tx1">
                    <a:lumMod val="50000"/>
                    <a:lumOff val="50000"/>
                  </a:schemeClr>
                </a:solidFill>
              </a:rPr>
              <a:t>= … (Check mml-book Section 9.2.1)</a:t>
            </a:r>
          </a:p>
        </p:txBody>
      </p:sp>
      <p:pic>
        <p:nvPicPr>
          <p:cNvPr id="9" name="Picture 8">
            <a:extLst>
              <a:ext uri="{FF2B5EF4-FFF2-40B4-BE49-F238E27FC236}">
                <a16:creationId xmlns:a16="http://schemas.microsoft.com/office/drawing/2014/main" id="{93D49CC4-9561-35D0-105A-4F21497CA68B}"/>
              </a:ext>
            </a:extLst>
          </p:cNvPr>
          <p:cNvPicPr>
            <a:picLocks noChangeAspect="1"/>
          </p:cNvPicPr>
          <p:nvPr/>
        </p:nvPicPr>
        <p:blipFill>
          <a:blip r:embed="rId3"/>
          <a:stretch>
            <a:fillRect/>
          </a:stretch>
        </p:blipFill>
        <p:spPr>
          <a:xfrm>
            <a:off x="4544125" y="3156939"/>
            <a:ext cx="3111500" cy="850900"/>
          </a:xfrm>
          <a:prstGeom prst="rect">
            <a:avLst/>
          </a:prstGeom>
        </p:spPr>
      </p:pic>
      <p:pic>
        <p:nvPicPr>
          <p:cNvPr id="10" name="Picture 9">
            <a:extLst>
              <a:ext uri="{FF2B5EF4-FFF2-40B4-BE49-F238E27FC236}">
                <a16:creationId xmlns:a16="http://schemas.microsoft.com/office/drawing/2014/main" id="{1F25FE1D-6DDC-0132-A0C4-CD6372296932}"/>
              </a:ext>
            </a:extLst>
          </p:cNvPr>
          <p:cNvPicPr>
            <a:picLocks noChangeAspect="1"/>
          </p:cNvPicPr>
          <p:nvPr/>
        </p:nvPicPr>
        <p:blipFill>
          <a:blip r:embed="rId4"/>
          <a:stretch>
            <a:fillRect/>
          </a:stretch>
        </p:blipFill>
        <p:spPr>
          <a:xfrm>
            <a:off x="610971" y="4478502"/>
            <a:ext cx="6865731" cy="2118950"/>
          </a:xfrm>
          <a:prstGeom prst="rect">
            <a:avLst/>
          </a:prstGeom>
        </p:spPr>
      </p:pic>
      <p:pic>
        <p:nvPicPr>
          <p:cNvPr id="7" name="Picture 6">
            <a:extLst>
              <a:ext uri="{FF2B5EF4-FFF2-40B4-BE49-F238E27FC236}">
                <a16:creationId xmlns:a16="http://schemas.microsoft.com/office/drawing/2014/main" id="{F5572A74-E3BA-C6AE-0EA1-7EBFE395A0F2}"/>
              </a:ext>
            </a:extLst>
          </p:cNvPr>
          <p:cNvPicPr>
            <a:picLocks noChangeAspect="1"/>
          </p:cNvPicPr>
          <p:nvPr/>
        </p:nvPicPr>
        <p:blipFill>
          <a:blip r:embed="rId5"/>
          <a:stretch>
            <a:fillRect/>
          </a:stretch>
        </p:blipFill>
        <p:spPr>
          <a:xfrm>
            <a:off x="7377329" y="6147999"/>
            <a:ext cx="3649900" cy="452102"/>
          </a:xfrm>
          <a:prstGeom prst="rect">
            <a:avLst/>
          </a:prstGeom>
        </p:spPr>
      </p:pic>
      <p:sp>
        <p:nvSpPr>
          <p:cNvPr id="3" name="TextBox 2">
            <a:extLst>
              <a:ext uri="{FF2B5EF4-FFF2-40B4-BE49-F238E27FC236}">
                <a16:creationId xmlns:a16="http://schemas.microsoft.com/office/drawing/2014/main" id="{E526E4E1-4CFD-8B17-2C18-139A0F503205}"/>
              </a:ext>
            </a:extLst>
          </p:cNvPr>
          <p:cNvSpPr txBox="1"/>
          <p:nvPr/>
        </p:nvSpPr>
        <p:spPr>
          <a:xfrm>
            <a:off x="1010280" y="1761241"/>
            <a:ext cx="2310825" cy="400110"/>
          </a:xfrm>
          <a:prstGeom prst="rect">
            <a:avLst/>
          </a:prstGeom>
          <a:noFill/>
        </p:spPr>
        <p:txBody>
          <a:bodyPr wrap="none" rtlCol="0">
            <a:spAutoFit/>
          </a:bodyPr>
          <a:lstStyle/>
          <a:p>
            <a:r>
              <a:rPr lang="en-US" sz="2000" dirty="0"/>
              <a:t>Maximum likelihood</a:t>
            </a:r>
          </a:p>
        </p:txBody>
      </p:sp>
      <p:sp>
        <p:nvSpPr>
          <p:cNvPr id="5" name="Slide Number Placeholder 4">
            <a:extLst>
              <a:ext uri="{FF2B5EF4-FFF2-40B4-BE49-F238E27FC236}">
                <a16:creationId xmlns:a16="http://schemas.microsoft.com/office/drawing/2014/main" id="{1B645FC0-7BF5-5664-0077-BF4E9A44F186}"/>
              </a:ext>
            </a:extLst>
          </p:cNvPr>
          <p:cNvSpPr>
            <a:spLocks noGrp="1"/>
          </p:cNvSpPr>
          <p:nvPr>
            <p:ph type="sldNum" sz="quarter" idx="12"/>
          </p:nvPr>
        </p:nvSpPr>
        <p:spPr/>
        <p:txBody>
          <a:bodyPr/>
          <a:lstStyle/>
          <a:p>
            <a:fld id="{A6748A11-3963-D04D-A309-5F2F4264ED77}" type="slidenum">
              <a:rPr lang="en-US" smtClean="0"/>
              <a:t>20</a:t>
            </a:fld>
            <a:endParaRPr lang="en-US"/>
          </a:p>
        </p:txBody>
      </p:sp>
    </p:spTree>
    <p:extLst>
      <p:ext uri="{BB962C8B-B14F-4D97-AF65-F5344CB8AC3E}">
        <p14:creationId xmlns:p14="http://schemas.microsoft.com/office/powerpoint/2010/main" val="3648997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4FA6B-7C1F-B87E-58D0-8EAA32144836}"/>
              </a:ext>
            </a:extLst>
          </p:cNvPr>
          <p:cNvSpPr>
            <a:spLocks noGrp="1"/>
          </p:cNvSpPr>
          <p:nvPr>
            <p:ph type="title"/>
          </p:nvPr>
        </p:nvSpPr>
        <p:spPr/>
        <p:txBody>
          <a:bodyPr>
            <a:normAutofit/>
          </a:bodyPr>
          <a:lstStyle/>
          <a:p>
            <a:r>
              <a:rPr lang="en-US" altLang="zh-CN" dirty="0"/>
              <a:t>What if no closed form </a:t>
            </a:r>
            <a:r>
              <a:rPr lang="en-US" altLang="zh-CN" dirty="0" err="1"/>
              <a:t>soluation</a:t>
            </a:r>
            <a:r>
              <a:rPr lang="en-US" altLang="zh-CN" dirty="0"/>
              <a:t>?  </a:t>
            </a:r>
            <a:br>
              <a:rPr lang="en-US" altLang="zh-CN" dirty="0"/>
            </a:br>
            <a:r>
              <a:rPr lang="en-US" altLang="zh-CN" dirty="0"/>
              <a:t>	-- Stochastic Gradient Descent (SGD)</a:t>
            </a:r>
            <a:endParaRPr lang="en-US" dirty="0"/>
          </a:p>
        </p:txBody>
      </p:sp>
      <p:sp>
        <p:nvSpPr>
          <p:cNvPr id="3" name="Content Placeholder 2">
            <a:extLst>
              <a:ext uri="{FF2B5EF4-FFF2-40B4-BE49-F238E27FC236}">
                <a16:creationId xmlns:a16="http://schemas.microsoft.com/office/drawing/2014/main" id="{2FFA1144-C3BE-84AF-E62F-2D864921404E}"/>
              </a:ext>
            </a:extLst>
          </p:cNvPr>
          <p:cNvSpPr>
            <a:spLocks noGrp="1"/>
          </p:cNvSpPr>
          <p:nvPr>
            <p:ph idx="1"/>
          </p:nvPr>
        </p:nvSpPr>
        <p:spPr/>
        <p:txBody>
          <a:bodyPr/>
          <a:lstStyle/>
          <a:p>
            <a:r>
              <a:rPr lang="en-US" dirty="0"/>
              <a:t>Step 1: design a loss (error) function (over data points)</a:t>
            </a:r>
          </a:p>
          <a:p>
            <a:r>
              <a:rPr lang="en-US" dirty="0"/>
              <a:t>Step 2: </a:t>
            </a:r>
            <a:r>
              <a:rPr lang="en-US" dirty="0" err="1"/>
              <a:t>Minimise</a:t>
            </a:r>
            <a:r>
              <a:rPr lang="en-US" dirty="0"/>
              <a:t> loss function via SGD </a:t>
            </a:r>
          </a:p>
          <a:p>
            <a:pPr lvl="1"/>
            <a:r>
              <a:rPr lang="en-US" dirty="0"/>
              <a:t>Start with random initialization of parameters</a:t>
            </a:r>
          </a:p>
          <a:p>
            <a:pPr lvl="1"/>
            <a:r>
              <a:rPr lang="en-US" dirty="0"/>
              <a:t>Update at iteration          : </a:t>
            </a:r>
          </a:p>
          <a:p>
            <a:pPr lvl="1"/>
            <a:endParaRPr lang="en-US" dirty="0"/>
          </a:p>
        </p:txBody>
      </p:sp>
      <p:pic>
        <p:nvPicPr>
          <p:cNvPr id="6" name="Picture 5">
            <a:extLst>
              <a:ext uri="{FF2B5EF4-FFF2-40B4-BE49-F238E27FC236}">
                <a16:creationId xmlns:a16="http://schemas.microsoft.com/office/drawing/2014/main" id="{B72E6CBE-9628-BA50-7FB5-D1C84C198137}"/>
              </a:ext>
            </a:extLst>
          </p:cNvPr>
          <p:cNvPicPr>
            <a:picLocks noChangeAspect="1"/>
          </p:cNvPicPr>
          <p:nvPr/>
        </p:nvPicPr>
        <p:blipFill>
          <a:blip r:embed="rId2"/>
          <a:stretch>
            <a:fillRect/>
          </a:stretch>
        </p:blipFill>
        <p:spPr>
          <a:xfrm>
            <a:off x="9192352" y="1825625"/>
            <a:ext cx="1641839" cy="520968"/>
          </a:xfrm>
          <a:prstGeom prst="rect">
            <a:avLst/>
          </a:prstGeom>
        </p:spPr>
      </p:pic>
      <p:pic>
        <p:nvPicPr>
          <p:cNvPr id="7" name="Picture 6">
            <a:extLst>
              <a:ext uri="{FF2B5EF4-FFF2-40B4-BE49-F238E27FC236}">
                <a16:creationId xmlns:a16="http://schemas.microsoft.com/office/drawing/2014/main" id="{D408D8A0-DD5B-C830-0B7E-EAF561FD9C4C}"/>
              </a:ext>
            </a:extLst>
          </p:cNvPr>
          <p:cNvPicPr>
            <a:picLocks noChangeAspect="1"/>
          </p:cNvPicPr>
          <p:nvPr/>
        </p:nvPicPr>
        <p:blipFill>
          <a:blip r:embed="rId3"/>
          <a:stretch>
            <a:fillRect/>
          </a:stretch>
        </p:blipFill>
        <p:spPr>
          <a:xfrm>
            <a:off x="3908540" y="3719191"/>
            <a:ext cx="3349246" cy="653103"/>
          </a:xfrm>
          <a:prstGeom prst="rect">
            <a:avLst/>
          </a:prstGeom>
        </p:spPr>
      </p:pic>
      <p:pic>
        <p:nvPicPr>
          <p:cNvPr id="8" name="Picture 7">
            <a:extLst>
              <a:ext uri="{FF2B5EF4-FFF2-40B4-BE49-F238E27FC236}">
                <a16:creationId xmlns:a16="http://schemas.microsoft.com/office/drawing/2014/main" id="{B3B722AE-2DB1-7145-5F38-3F605215DB68}"/>
              </a:ext>
            </a:extLst>
          </p:cNvPr>
          <p:cNvPicPr>
            <a:picLocks noChangeAspect="1"/>
          </p:cNvPicPr>
          <p:nvPr/>
        </p:nvPicPr>
        <p:blipFill>
          <a:blip r:embed="rId4"/>
          <a:stretch>
            <a:fillRect/>
          </a:stretch>
        </p:blipFill>
        <p:spPr>
          <a:xfrm>
            <a:off x="3987416" y="3194815"/>
            <a:ext cx="647700" cy="292100"/>
          </a:xfrm>
          <a:prstGeom prst="rect">
            <a:avLst/>
          </a:prstGeom>
        </p:spPr>
      </p:pic>
      <p:sp>
        <p:nvSpPr>
          <p:cNvPr id="9" name="TextBox 8">
            <a:extLst>
              <a:ext uri="{FF2B5EF4-FFF2-40B4-BE49-F238E27FC236}">
                <a16:creationId xmlns:a16="http://schemas.microsoft.com/office/drawing/2014/main" id="{13E0D36B-79CD-63EA-732A-FB3244898FE2}"/>
              </a:ext>
            </a:extLst>
          </p:cNvPr>
          <p:cNvSpPr txBox="1"/>
          <p:nvPr/>
        </p:nvSpPr>
        <p:spPr>
          <a:xfrm>
            <a:off x="6096000" y="4720630"/>
            <a:ext cx="1420838" cy="369332"/>
          </a:xfrm>
          <a:prstGeom prst="rect">
            <a:avLst/>
          </a:prstGeom>
          <a:noFill/>
        </p:spPr>
        <p:txBody>
          <a:bodyPr wrap="none" rtlCol="0">
            <a:spAutoFit/>
          </a:bodyPr>
          <a:lstStyle/>
          <a:p>
            <a:r>
              <a:rPr lang="en-US" dirty="0"/>
              <a:t>Learning rate</a:t>
            </a:r>
          </a:p>
        </p:txBody>
      </p:sp>
      <p:cxnSp>
        <p:nvCxnSpPr>
          <p:cNvPr id="11" name="Curved Connector 10">
            <a:extLst>
              <a:ext uri="{FF2B5EF4-FFF2-40B4-BE49-F238E27FC236}">
                <a16:creationId xmlns:a16="http://schemas.microsoft.com/office/drawing/2014/main" id="{66638779-0A37-9E8B-57E4-39B5A0FAB7F9}"/>
              </a:ext>
            </a:extLst>
          </p:cNvPr>
          <p:cNvCxnSpPr/>
          <p:nvPr/>
        </p:nvCxnSpPr>
        <p:spPr>
          <a:xfrm rot="16200000" flipV="1">
            <a:off x="6464896" y="4405344"/>
            <a:ext cx="418641" cy="2644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39FB65-BF07-AB5B-8344-96BC96962FFE}"/>
                  </a:ext>
                </a:extLst>
              </p:cNvPr>
              <p:cNvSpPr txBox="1"/>
              <p:nvPr/>
            </p:nvSpPr>
            <p:spPr>
              <a:xfrm>
                <a:off x="9551624" y="2743123"/>
                <a:ext cx="23173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𝑒</m:t>
                          </m:r>
                          <m:r>
                            <a:rPr lang="en-GB" b="0" i="1" smtClean="0">
                              <a:latin typeface="Cambria Math" panose="02040503050406030204" pitchFamily="18" charset="0"/>
                            </a:rPr>
                            <m:t>.</m:t>
                          </m:r>
                          <m:r>
                            <a:rPr lang="en-GB" b="0" i="1" smtClean="0">
                              <a:latin typeface="Cambria Math" panose="02040503050406030204" pitchFamily="18" charset="0"/>
                            </a:rPr>
                            <m:t>𝑔</m:t>
                          </m:r>
                          <m:r>
                            <a:rPr lang="en-GB" b="0" i="1" smtClean="0">
                              <a:latin typeface="Cambria Math" panose="02040503050406030204" pitchFamily="18" charset="0"/>
                            </a:rPr>
                            <m:t>. </m:t>
                          </m:r>
                          <m:r>
                            <a:rPr lang="en-GB" b="0" i="1" smtClean="0">
                              <a:latin typeface="Cambria Math" panose="02040503050406030204" pitchFamily="18" charset="0"/>
                            </a:rPr>
                            <m:t>𝐸</m:t>
                          </m:r>
                        </m:e>
                        <m:sub>
                          <m:r>
                            <a:rPr lang="en-GB" b="0" i="1" smtClean="0">
                              <a:latin typeface="Cambria Math" panose="02040503050406030204" pitchFamily="18" charset="0"/>
                            </a:rPr>
                            <m:t>𝑛</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b="0" i="1" smtClean="0">
                                      <a:latin typeface="Cambria Math" panose="02040503050406030204" pitchFamily="18" charset="0"/>
                                    </a:rPr>
                                    <m:t>𝑛</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𝑛</m:t>
                                  </m:r>
                                </m:sub>
                              </m:sSub>
                            </m:e>
                          </m:d>
                        </m:e>
                        <m:sup>
                          <m:r>
                            <a:rPr lang="en-GB" b="0" i="1" smtClean="0">
                              <a:latin typeface="Cambria Math" panose="02040503050406030204" pitchFamily="18" charset="0"/>
                            </a:rPr>
                            <m:t>2</m:t>
                          </m:r>
                        </m:sup>
                      </m:sSup>
                    </m:oMath>
                  </m:oMathPara>
                </a14:m>
                <a:endParaRPr lang="en-US" dirty="0"/>
              </a:p>
            </p:txBody>
          </p:sp>
        </mc:Choice>
        <mc:Fallback xmlns="">
          <p:sp>
            <p:nvSpPr>
              <p:cNvPr id="12" name="TextBox 11">
                <a:extLst>
                  <a:ext uri="{FF2B5EF4-FFF2-40B4-BE49-F238E27FC236}">
                    <a16:creationId xmlns:a16="http://schemas.microsoft.com/office/drawing/2014/main" id="{E439FB65-BF07-AB5B-8344-96BC96962FFE}"/>
                  </a:ext>
                </a:extLst>
              </p:cNvPr>
              <p:cNvSpPr txBox="1">
                <a:spLocks noRot="1" noChangeAspect="1" noMove="1" noResize="1" noEditPoints="1" noAdjustHandles="1" noChangeArrowheads="1" noChangeShapeType="1" noTextEdit="1"/>
              </p:cNvSpPr>
              <p:nvPr/>
            </p:nvSpPr>
            <p:spPr>
              <a:xfrm>
                <a:off x="9551624" y="2743123"/>
                <a:ext cx="2317301" cy="369332"/>
              </a:xfrm>
              <a:prstGeom prst="rect">
                <a:avLst/>
              </a:prstGeom>
              <a:blipFill>
                <a:blip r:embed="rId5"/>
                <a:stretch>
                  <a:fillRect b="-13333"/>
                </a:stretch>
              </a:blipFill>
            </p:spPr>
            <p:txBody>
              <a:bodyPr/>
              <a:lstStyle/>
              <a:p>
                <a:r>
                  <a:rPr lang="en-US">
                    <a:noFill/>
                  </a:rPr>
                  <a:t> </a:t>
                </a:r>
              </a:p>
            </p:txBody>
          </p:sp>
        </mc:Fallback>
      </mc:AlternateContent>
      <p:cxnSp>
        <p:nvCxnSpPr>
          <p:cNvPr id="14" name="Curved Connector 13">
            <a:extLst>
              <a:ext uri="{FF2B5EF4-FFF2-40B4-BE49-F238E27FC236}">
                <a16:creationId xmlns:a16="http://schemas.microsoft.com/office/drawing/2014/main" id="{743A37D0-CDEB-F091-BA87-2C995B4EFD33}"/>
              </a:ext>
            </a:extLst>
          </p:cNvPr>
          <p:cNvCxnSpPr/>
          <p:nvPr/>
        </p:nvCxnSpPr>
        <p:spPr>
          <a:xfrm rot="5400000" flipH="1" flipV="1">
            <a:off x="10341208" y="2427342"/>
            <a:ext cx="396530" cy="235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A92F50C-5DDE-076E-0E3A-389F05A93638}"/>
              </a:ext>
            </a:extLst>
          </p:cNvPr>
          <p:cNvSpPr>
            <a:spLocks noGrp="1"/>
          </p:cNvSpPr>
          <p:nvPr>
            <p:ph type="sldNum" sz="quarter" idx="12"/>
          </p:nvPr>
        </p:nvSpPr>
        <p:spPr/>
        <p:txBody>
          <a:bodyPr/>
          <a:lstStyle/>
          <a:p>
            <a:fld id="{A6748A11-3963-D04D-A309-5F2F4264ED77}" type="slidenum">
              <a:rPr lang="en-US" smtClean="0"/>
              <a:t>21</a:t>
            </a:fld>
            <a:endParaRPr lang="en-US"/>
          </a:p>
        </p:txBody>
      </p:sp>
    </p:spTree>
    <p:extLst>
      <p:ext uri="{BB962C8B-B14F-4D97-AF65-F5344CB8AC3E}">
        <p14:creationId xmlns:p14="http://schemas.microsoft.com/office/powerpoint/2010/main" val="367095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76BE-3ECD-B3D7-A545-7B4F9BD7938C}"/>
              </a:ext>
            </a:extLst>
          </p:cNvPr>
          <p:cNvSpPr>
            <a:spLocks noGrp="1"/>
          </p:cNvSpPr>
          <p:nvPr>
            <p:ph type="title"/>
          </p:nvPr>
        </p:nvSpPr>
        <p:spPr/>
        <p:txBody>
          <a:bodyPr>
            <a:normAutofit/>
          </a:bodyPr>
          <a:lstStyle/>
          <a:p>
            <a:r>
              <a:rPr lang="en-US" sz="3600" dirty="0"/>
              <a:t>Linear Regression: Maximum a Posteriori Estimation</a:t>
            </a:r>
          </a:p>
        </p:txBody>
      </p:sp>
      <p:pic>
        <p:nvPicPr>
          <p:cNvPr id="4" name="Content Placeholder 3">
            <a:extLst>
              <a:ext uri="{FF2B5EF4-FFF2-40B4-BE49-F238E27FC236}">
                <a16:creationId xmlns:a16="http://schemas.microsoft.com/office/drawing/2014/main" id="{8EE9FB13-5806-5323-460F-BAD7C5982F78}"/>
              </a:ext>
            </a:extLst>
          </p:cNvPr>
          <p:cNvPicPr>
            <a:picLocks noGrp="1" noChangeAspect="1"/>
          </p:cNvPicPr>
          <p:nvPr>
            <p:ph idx="1"/>
          </p:nvPr>
        </p:nvPicPr>
        <p:blipFill>
          <a:blip r:embed="rId2"/>
          <a:stretch>
            <a:fillRect/>
          </a:stretch>
        </p:blipFill>
        <p:spPr>
          <a:xfrm>
            <a:off x="2836794" y="2624138"/>
            <a:ext cx="952500" cy="660400"/>
          </a:xfrm>
          <a:prstGeom prst="rect">
            <a:avLst/>
          </a:prstGeom>
        </p:spPr>
      </p:pic>
      <p:pic>
        <p:nvPicPr>
          <p:cNvPr id="5" name="Picture 4">
            <a:extLst>
              <a:ext uri="{FF2B5EF4-FFF2-40B4-BE49-F238E27FC236}">
                <a16:creationId xmlns:a16="http://schemas.microsoft.com/office/drawing/2014/main" id="{8F179AD3-4F15-61A7-A598-766037930076}"/>
              </a:ext>
            </a:extLst>
          </p:cNvPr>
          <p:cNvPicPr>
            <a:picLocks noChangeAspect="1"/>
          </p:cNvPicPr>
          <p:nvPr/>
        </p:nvPicPr>
        <p:blipFill>
          <a:blip r:embed="rId3"/>
          <a:stretch>
            <a:fillRect/>
          </a:stretch>
        </p:blipFill>
        <p:spPr>
          <a:xfrm>
            <a:off x="3789294" y="2624138"/>
            <a:ext cx="1866900" cy="660400"/>
          </a:xfrm>
          <a:prstGeom prst="rect">
            <a:avLst/>
          </a:prstGeom>
        </p:spPr>
      </p:pic>
      <p:pic>
        <p:nvPicPr>
          <p:cNvPr id="7" name="Picture 6">
            <a:extLst>
              <a:ext uri="{FF2B5EF4-FFF2-40B4-BE49-F238E27FC236}">
                <a16:creationId xmlns:a16="http://schemas.microsoft.com/office/drawing/2014/main" id="{7CA009F4-A1EA-2F43-C86E-64E04330C12B}"/>
              </a:ext>
            </a:extLst>
          </p:cNvPr>
          <p:cNvPicPr>
            <a:picLocks noChangeAspect="1"/>
          </p:cNvPicPr>
          <p:nvPr/>
        </p:nvPicPr>
        <p:blipFill>
          <a:blip r:embed="rId4"/>
          <a:stretch>
            <a:fillRect/>
          </a:stretch>
        </p:blipFill>
        <p:spPr>
          <a:xfrm>
            <a:off x="5842555" y="2312988"/>
            <a:ext cx="3365500" cy="1282700"/>
          </a:xfrm>
          <a:prstGeom prst="rect">
            <a:avLst/>
          </a:prstGeom>
        </p:spPr>
      </p:pic>
      <p:pic>
        <p:nvPicPr>
          <p:cNvPr id="9" name="Picture 8">
            <a:extLst>
              <a:ext uri="{FF2B5EF4-FFF2-40B4-BE49-F238E27FC236}">
                <a16:creationId xmlns:a16="http://schemas.microsoft.com/office/drawing/2014/main" id="{587ED8FD-6C06-68F7-FE63-D8480708FF71}"/>
              </a:ext>
            </a:extLst>
          </p:cNvPr>
          <p:cNvPicPr>
            <a:picLocks noChangeAspect="1"/>
          </p:cNvPicPr>
          <p:nvPr/>
        </p:nvPicPr>
        <p:blipFill>
          <a:blip r:embed="rId5"/>
          <a:stretch>
            <a:fillRect/>
          </a:stretch>
        </p:blipFill>
        <p:spPr>
          <a:xfrm>
            <a:off x="3759200" y="3429000"/>
            <a:ext cx="4673600" cy="1244600"/>
          </a:xfrm>
          <a:prstGeom prst="rect">
            <a:avLst/>
          </a:prstGeom>
        </p:spPr>
      </p:pic>
      <p:sp>
        <p:nvSpPr>
          <p:cNvPr id="10" name="TextBox 9">
            <a:extLst>
              <a:ext uri="{FF2B5EF4-FFF2-40B4-BE49-F238E27FC236}">
                <a16:creationId xmlns:a16="http://schemas.microsoft.com/office/drawing/2014/main" id="{76F9AD2F-EC92-333C-C745-54D65F0E6A57}"/>
              </a:ext>
            </a:extLst>
          </p:cNvPr>
          <p:cNvSpPr txBox="1"/>
          <p:nvPr/>
        </p:nvSpPr>
        <p:spPr>
          <a:xfrm>
            <a:off x="3127513" y="4943061"/>
            <a:ext cx="2318392" cy="369332"/>
          </a:xfrm>
          <a:prstGeom prst="rect">
            <a:avLst/>
          </a:prstGeom>
          <a:noFill/>
        </p:spPr>
        <p:txBody>
          <a:bodyPr wrap="none" rtlCol="0">
            <a:spAutoFit/>
          </a:bodyPr>
          <a:lstStyle/>
          <a:p>
            <a:r>
              <a:rPr lang="en-US" altLang="zh-CN" dirty="0"/>
              <a:t>Links</a:t>
            </a:r>
            <a:r>
              <a:rPr lang="zh-CN" altLang="en-US" dirty="0"/>
              <a:t> </a:t>
            </a:r>
            <a:r>
              <a:rPr lang="en-US" altLang="zh-CN" dirty="0"/>
              <a:t>to</a:t>
            </a:r>
            <a:r>
              <a:rPr lang="zh-CN" altLang="en-US" dirty="0"/>
              <a:t> </a:t>
            </a:r>
            <a:r>
              <a:rPr lang="en-US" altLang="zh-CN" dirty="0"/>
              <a:t>regularization!</a:t>
            </a:r>
            <a:endParaRPr lang="en-US" dirty="0"/>
          </a:p>
        </p:txBody>
      </p:sp>
      <p:sp>
        <p:nvSpPr>
          <p:cNvPr id="3" name="Slide Number Placeholder 2">
            <a:extLst>
              <a:ext uri="{FF2B5EF4-FFF2-40B4-BE49-F238E27FC236}">
                <a16:creationId xmlns:a16="http://schemas.microsoft.com/office/drawing/2014/main" id="{772F3272-888E-A0A7-2DF0-7F83D7B31233}"/>
              </a:ext>
            </a:extLst>
          </p:cNvPr>
          <p:cNvSpPr>
            <a:spLocks noGrp="1"/>
          </p:cNvSpPr>
          <p:nvPr>
            <p:ph type="sldNum" sz="quarter" idx="12"/>
          </p:nvPr>
        </p:nvSpPr>
        <p:spPr/>
        <p:txBody>
          <a:bodyPr/>
          <a:lstStyle/>
          <a:p>
            <a:fld id="{A6748A11-3963-D04D-A309-5F2F4264ED77}" type="slidenum">
              <a:rPr lang="en-US" smtClean="0"/>
              <a:t>22</a:t>
            </a:fld>
            <a:endParaRPr lang="en-US"/>
          </a:p>
        </p:txBody>
      </p:sp>
    </p:spTree>
    <p:extLst>
      <p:ext uri="{BB962C8B-B14F-4D97-AF65-F5344CB8AC3E}">
        <p14:creationId xmlns:p14="http://schemas.microsoft.com/office/powerpoint/2010/main" val="3275301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AE2C-2EA2-90F3-3140-58350E7DBB5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8738F85-2A87-A133-B26D-E2B289B01B3C}"/>
              </a:ext>
            </a:extLst>
          </p:cNvPr>
          <p:cNvSpPr>
            <a:spLocks noGrp="1"/>
          </p:cNvSpPr>
          <p:nvPr>
            <p:ph idx="1"/>
          </p:nvPr>
        </p:nvSpPr>
        <p:spPr/>
        <p:txBody>
          <a:bodyPr/>
          <a:lstStyle/>
          <a:p>
            <a:r>
              <a:rPr lang="en-US" altLang="zh-CN" dirty="0"/>
              <a:t>Polynomial</a:t>
            </a:r>
            <a:r>
              <a:rPr lang="zh-CN" altLang="en-US" dirty="0"/>
              <a:t> </a:t>
            </a:r>
            <a:r>
              <a:rPr lang="en-US" altLang="zh-CN" dirty="0"/>
              <a:t>fit</a:t>
            </a:r>
            <a:endParaRPr lang="en-US" dirty="0"/>
          </a:p>
        </p:txBody>
      </p:sp>
      <p:pic>
        <p:nvPicPr>
          <p:cNvPr id="4" name="Picture 3">
            <a:extLst>
              <a:ext uri="{FF2B5EF4-FFF2-40B4-BE49-F238E27FC236}">
                <a16:creationId xmlns:a16="http://schemas.microsoft.com/office/drawing/2014/main" id="{93E0C429-79C5-E49C-F71F-8DA5BCFDAEAC}"/>
              </a:ext>
            </a:extLst>
          </p:cNvPr>
          <p:cNvPicPr>
            <a:picLocks noChangeAspect="1"/>
          </p:cNvPicPr>
          <p:nvPr/>
        </p:nvPicPr>
        <p:blipFill>
          <a:blip r:embed="rId2"/>
          <a:stretch>
            <a:fillRect/>
          </a:stretch>
        </p:blipFill>
        <p:spPr>
          <a:xfrm>
            <a:off x="4258366" y="365125"/>
            <a:ext cx="6800160" cy="4984209"/>
          </a:xfrm>
          <a:prstGeom prst="rect">
            <a:avLst/>
          </a:prstGeom>
        </p:spPr>
      </p:pic>
      <p:pic>
        <p:nvPicPr>
          <p:cNvPr id="5" name="Picture 4">
            <a:extLst>
              <a:ext uri="{FF2B5EF4-FFF2-40B4-BE49-F238E27FC236}">
                <a16:creationId xmlns:a16="http://schemas.microsoft.com/office/drawing/2014/main" id="{E0C55A00-536E-F33B-ED82-9CBF8B9126AC}"/>
              </a:ext>
            </a:extLst>
          </p:cNvPr>
          <p:cNvPicPr>
            <a:picLocks noChangeAspect="1"/>
          </p:cNvPicPr>
          <p:nvPr/>
        </p:nvPicPr>
        <p:blipFill>
          <a:blip r:embed="rId3"/>
          <a:stretch>
            <a:fillRect/>
          </a:stretch>
        </p:blipFill>
        <p:spPr>
          <a:xfrm>
            <a:off x="1013151" y="2588130"/>
            <a:ext cx="3135577" cy="1162326"/>
          </a:xfrm>
          <a:prstGeom prst="rect">
            <a:avLst/>
          </a:prstGeom>
        </p:spPr>
      </p:pic>
      <p:pic>
        <p:nvPicPr>
          <p:cNvPr id="6" name="Picture 5">
            <a:extLst>
              <a:ext uri="{FF2B5EF4-FFF2-40B4-BE49-F238E27FC236}">
                <a16:creationId xmlns:a16="http://schemas.microsoft.com/office/drawing/2014/main" id="{8FA73EDB-B9C2-CBE5-301A-EDE1293C89B9}"/>
              </a:ext>
            </a:extLst>
          </p:cNvPr>
          <p:cNvPicPr>
            <a:picLocks noChangeAspect="1"/>
          </p:cNvPicPr>
          <p:nvPr/>
        </p:nvPicPr>
        <p:blipFill>
          <a:blip r:embed="rId4"/>
          <a:stretch>
            <a:fillRect/>
          </a:stretch>
        </p:blipFill>
        <p:spPr>
          <a:xfrm>
            <a:off x="0" y="5350916"/>
            <a:ext cx="5306006" cy="1507084"/>
          </a:xfrm>
          <a:prstGeom prst="rect">
            <a:avLst/>
          </a:prstGeom>
        </p:spPr>
      </p:pic>
      <p:sp>
        <p:nvSpPr>
          <p:cNvPr id="7" name="Slide Number Placeholder 6">
            <a:extLst>
              <a:ext uri="{FF2B5EF4-FFF2-40B4-BE49-F238E27FC236}">
                <a16:creationId xmlns:a16="http://schemas.microsoft.com/office/drawing/2014/main" id="{EF5B891B-CFD9-E913-D7D3-69EDC3CAC32D}"/>
              </a:ext>
            </a:extLst>
          </p:cNvPr>
          <p:cNvSpPr>
            <a:spLocks noGrp="1"/>
          </p:cNvSpPr>
          <p:nvPr>
            <p:ph type="sldNum" sz="quarter" idx="12"/>
          </p:nvPr>
        </p:nvSpPr>
        <p:spPr/>
        <p:txBody>
          <a:bodyPr/>
          <a:lstStyle/>
          <a:p>
            <a:fld id="{A6748A11-3963-D04D-A309-5F2F4264ED77}" type="slidenum">
              <a:rPr lang="en-US" smtClean="0"/>
              <a:t>23</a:t>
            </a:fld>
            <a:endParaRPr lang="en-US"/>
          </a:p>
        </p:txBody>
      </p:sp>
    </p:spTree>
    <p:extLst>
      <p:ext uri="{BB962C8B-B14F-4D97-AF65-F5344CB8AC3E}">
        <p14:creationId xmlns:p14="http://schemas.microsoft.com/office/powerpoint/2010/main" val="243585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BD12E-250B-191C-2123-FF08AAE669D3}"/>
              </a:ext>
            </a:extLst>
          </p:cNvPr>
          <p:cNvSpPr>
            <a:spLocks noGrp="1"/>
          </p:cNvSpPr>
          <p:nvPr>
            <p:ph type="title"/>
          </p:nvPr>
        </p:nvSpPr>
        <p:spPr/>
        <p:txBody>
          <a:bodyPr/>
          <a:lstStyle/>
          <a:p>
            <a:r>
              <a:rPr lang="en-US" dirty="0"/>
              <a:t>Evaluations</a:t>
            </a:r>
          </a:p>
        </p:txBody>
      </p:sp>
      <p:sp>
        <p:nvSpPr>
          <p:cNvPr id="3" name="Content Placeholder 2">
            <a:extLst>
              <a:ext uri="{FF2B5EF4-FFF2-40B4-BE49-F238E27FC236}">
                <a16:creationId xmlns:a16="http://schemas.microsoft.com/office/drawing/2014/main" id="{7951C1BB-6E7A-2269-F276-DB891322CC91}"/>
              </a:ext>
            </a:extLst>
          </p:cNvPr>
          <p:cNvSpPr>
            <a:spLocks noGrp="1"/>
          </p:cNvSpPr>
          <p:nvPr>
            <p:ph idx="1"/>
          </p:nvPr>
        </p:nvSpPr>
        <p:spPr>
          <a:xfrm>
            <a:off x="838200" y="2655602"/>
            <a:ext cx="10515600" cy="4351338"/>
          </a:xfrm>
        </p:spPr>
        <p:txBody>
          <a:bodyPr/>
          <a:lstStyle/>
          <a:p>
            <a:r>
              <a:rPr lang="en-US" altLang="zh-CN" dirty="0"/>
              <a:t>Train/Valid/Test</a:t>
            </a:r>
            <a:r>
              <a:rPr lang="zh-CN" altLang="en-US" dirty="0"/>
              <a:t> </a:t>
            </a:r>
            <a:r>
              <a:rPr lang="en-US" altLang="zh-CN" dirty="0"/>
              <a:t>Dataset</a:t>
            </a:r>
            <a:r>
              <a:rPr lang="zh-CN" altLang="en-US" dirty="0"/>
              <a:t> </a:t>
            </a:r>
            <a:r>
              <a:rPr lang="en-US" altLang="zh-CN" dirty="0"/>
              <a:t>Split</a:t>
            </a:r>
          </a:p>
          <a:p>
            <a:r>
              <a:rPr lang="en-US" altLang="zh-CN" dirty="0"/>
              <a:t>Root-Mean-Square</a:t>
            </a:r>
            <a:r>
              <a:rPr lang="zh-CN" altLang="en-US" dirty="0"/>
              <a:t> </a:t>
            </a:r>
            <a:r>
              <a:rPr lang="en-US" altLang="zh-CN" dirty="0"/>
              <a:t>(RMS)</a:t>
            </a:r>
            <a:r>
              <a:rPr lang="zh-CN" altLang="en-US" dirty="0"/>
              <a:t> </a:t>
            </a:r>
            <a:r>
              <a:rPr lang="en-US" altLang="zh-CN" dirty="0"/>
              <a:t>Error</a:t>
            </a:r>
          </a:p>
          <a:p>
            <a:r>
              <a:rPr lang="en-US" altLang="zh-CN" dirty="0"/>
              <a:t>Do</a:t>
            </a:r>
            <a:r>
              <a:rPr lang="zh-CN" altLang="en-US" dirty="0"/>
              <a:t> </a:t>
            </a:r>
            <a:r>
              <a:rPr lang="en-US" altLang="zh-CN" dirty="0"/>
              <a:t>not</a:t>
            </a:r>
            <a:r>
              <a:rPr lang="zh-CN" altLang="en-US" dirty="0"/>
              <a:t> </a:t>
            </a:r>
            <a:r>
              <a:rPr lang="en-US" altLang="zh-CN" dirty="0"/>
              <a:t>train</a:t>
            </a:r>
            <a:r>
              <a:rPr lang="zh-CN" altLang="en-US" dirty="0"/>
              <a:t> </a:t>
            </a:r>
            <a:r>
              <a:rPr lang="en-US" altLang="zh-CN" dirty="0"/>
              <a:t>on</a:t>
            </a:r>
            <a:r>
              <a:rPr lang="zh-CN" altLang="en-US" dirty="0"/>
              <a:t> </a:t>
            </a:r>
            <a:r>
              <a:rPr lang="en-US" altLang="zh-CN" dirty="0"/>
              <a:t>test</a:t>
            </a:r>
            <a:r>
              <a:rPr lang="zh-CN" altLang="en-US" dirty="0"/>
              <a:t> </a:t>
            </a:r>
            <a:r>
              <a:rPr lang="en-US" altLang="zh-CN" dirty="0"/>
              <a:t>data!</a:t>
            </a:r>
            <a:r>
              <a:rPr lang="zh-CN" altLang="en-US" dirty="0"/>
              <a:t> </a:t>
            </a:r>
            <a:endParaRPr lang="en-US" dirty="0"/>
          </a:p>
        </p:txBody>
      </p:sp>
      <p:pic>
        <p:nvPicPr>
          <p:cNvPr id="4" name="Picture 3">
            <a:extLst>
              <a:ext uri="{FF2B5EF4-FFF2-40B4-BE49-F238E27FC236}">
                <a16:creationId xmlns:a16="http://schemas.microsoft.com/office/drawing/2014/main" id="{B0EE8BF2-4461-01EF-199B-080C8328ACDF}"/>
              </a:ext>
            </a:extLst>
          </p:cNvPr>
          <p:cNvPicPr>
            <a:picLocks noChangeAspect="1"/>
          </p:cNvPicPr>
          <p:nvPr/>
        </p:nvPicPr>
        <p:blipFill>
          <a:blip r:embed="rId2"/>
          <a:stretch>
            <a:fillRect/>
          </a:stretch>
        </p:blipFill>
        <p:spPr>
          <a:xfrm>
            <a:off x="5936973" y="997020"/>
            <a:ext cx="5552661" cy="4863959"/>
          </a:xfrm>
          <a:prstGeom prst="rect">
            <a:avLst/>
          </a:prstGeom>
        </p:spPr>
      </p:pic>
      <p:sp>
        <p:nvSpPr>
          <p:cNvPr id="5" name="Slide Number Placeholder 4">
            <a:extLst>
              <a:ext uri="{FF2B5EF4-FFF2-40B4-BE49-F238E27FC236}">
                <a16:creationId xmlns:a16="http://schemas.microsoft.com/office/drawing/2014/main" id="{2DAFC06E-130C-8AEE-6CCC-5FC9F29E851A}"/>
              </a:ext>
            </a:extLst>
          </p:cNvPr>
          <p:cNvSpPr>
            <a:spLocks noGrp="1"/>
          </p:cNvSpPr>
          <p:nvPr>
            <p:ph type="sldNum" sz="quarter" idx="12"/>
          </p:nvPr>
        </p:nvSpPr>
        <p:spPr/>
        <p:txBody>
          <a:bodyPr/>
          <a:lstStyle/>
          <a:p>
            <a:fld id="{A6748A11-3963-D04D-A309-5F2F4264ED77}" type="slidenum">
              <a:rPr lang="en-US" smtClean="0"/>
              <a:t>24</a:t>
            </a:fld>
            <a:endParaRPr lang="en-US"/>
          </a:p>
        </p:txBody>
      </p:sp>
    </p:spTree>
    <p:extLst>
      <p:ext uri="{BB962C8B-B14F-4D97-AF65-F5344CB8AC3E}">
        <p14:creationId xmlns:p14="http://schemas.microsoft.com/office/powerpoint/2010/main" val="1574152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A522C-6B7F-C815-66DE-6FE6A077B29F}"/>
              </a:ext>
            </a:extLst>
          </p:cNvPr>
          <p:cNvSpPr>
            <a:spLocks noGrp="1"/>
          </p:cNvSpPr>
          <p:nvPr>
            <p:ph type="title"/>
          </p:nvPr>
        </p:nvSpPr>
        <p:spPr/>
        <p:txBody>
          <a:bodyPr/>
          <a:lstStyle/>
          <a:p>
            <a:r>
              <a:rPr lang="en-US" altLang="zh-CN" dirty="0"/>
              <a:t>Neural</a:t>
            </a:r>
            <a:r>
              <a:rPr lang="zh-CN" altLang="en-US" dirty="0"/>
              <a:t> </a:t>
            </a:r>
            <a:r>
              <a:rPr lang="en-US" altLang="zh-CN" dirty="0"/>
              <a:t>Networks</a:t>
            </a:r>
            <a:endParaRPr lang="en-US" dirty="0"/>
          </a:p>
        </p:txBody>
      </p:sp>
      <p:sp>
        <p:nvSpPr>
          <p:cNvPr id="3" name="Content Placeholder 2">
            <a:extLst>
              <a:ext uri="{FF2B5EF4-FFF2-40B4-BE49-F238E27FC236}">
                <a16:creationId xmlns:a16="http://schemas.microsoft.com/office/drawing/2014/main" id="{631D5531-9C95-D4C3-6524-130F691551E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9E2C2B6-DFC4-B96E-AEFA-439C8B1C6BDD}"/>
              </a:ext>
            </a:extLst>
          </p:cNvPr>
          <p:cNvSpPr>
            <a:spLocks noGrp="1"/>
          </p:cNvSpPr>
          <p:nvPr>
            <p:ph type="sldNum" sz="quarter" idx="12"/>
          </p:nvPr>
        </p:nvSpPr>
        <p:spPr/>
        <p:txBody>
          <a:bodyPr/>
          <a:lstStyle/>
          <a:p>
            <a:fld id="{A6748A11-3963-D04D-A309-5F2F4264ED77}" type="slidenum">
              <a:rPr lang="en-US" smtClean="0"/>
              <a:t>25</a:t>
            </a:fld>
            <a:endParaRPr lang="en-US"/>
          </a:p>
        </p:txBody>
      </p:sp>
    </p:spTree>
    <p:extLst>
      <p:ext uri="{BB962C8B-B14F-4D97-AF65-F5344CB8AC3E}">
        <p14:creationId xmlns:p14="http://schemas.microsoft.com/office/powerpoint/2010/main" val="1003817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C27F-25C7-7C76-3435-1952330E34FC}"/>
              </a:ext>
            </a:extLst>
          </p:cNvPr>
          <p:cNvSpPr>
            <a:spLocks noGrp="1"/>
          </p:cNvSpPr>
          <p:nvPr>
            <p:ph type="title"/>
          </p:nvPr>
        </p:nvSpPr>
        <p:spPr/>
        <p:txBody>
          <a:bodyPr/>
          <a:lstStyle/>
          <a:p>
            <a:r>
              <a:rPr lang="en-US" altLang="zh-CN" dirty="0"/>
              <a:t>Supervised:</a:t>
            </a:r>
            <a:r>
              <a:rPr lang="zh-CN" altLang="en-US" dirty="0"/>
              <a:t> </a:t>
            </a:r>
            <a:r>
              <a:rPr lang="en-US" altLang="zh-CN" dirty="0"/>
              <a:t>classification</a:t>
            </a:r>
            <a:endParaRPr lang="en-US" dirty="0"/>
          </a:p>
        </p:txBody>
      </p:sp>
      <p:pic>
        <p:nvPicPr>
          <p:cNvPr id="4" name="Picture 3">
            <a:extLst>
              <a:ext uri="{FF2B5EF4-FFF2-40B4-BE49-F238E27FC236}">
                <a16:creationId xmlns:a16="http://schemas.microsoft.com/office/drawing/2014/main" id="{B1AA0569-54C1-020D-8A41-E321A674573E}"/>
              </a:ext>
            </a:extLst>
          </p:cNvPr>
          <p:cNvPicPr>
            <a:picLocks noChangeAspect="1"/>
          </p:cNvPicPr>
          <p:nvPr/>
        </p:nvPicPr>
        <p:blipFill>
          <a:blip r:embed="rId2"/>
          <a:stretch>
            <a:fillRect/>
          </a:stretch>
        </p:blipFill>
        <p:spPr>
          <a:xfrm>
            <a:off x="838200" y="3041650"/>
            <a:ext cx="3683000" cy="774700"/>
          </a:xfrm>
          <a:prstGeom prst="rect">
            <a:avLst/>
          </a:prstGeom>
        </p:spPr>
      </p:pic>
      <p:pic>
        <p:nvPicPr>
          <p:cNvPr id="5" name="Picture 4">
            <a:extLst>
              <a:ext uri="{FF2B5EF4-FFF2-40B4-BE49-F238E27FC236}">
                <a16:creationId xmlns:a16="http://schemas.microsoft.com/office/drawing/2014/main" id="{0ED53EBA-469F-E134-65AF-7717105DFB00}"/>
              </a:ext>
            </a:extLst>
          </p:cNvPr>
          <p:cNvPicPr>
            <a:picLocks noChangeAspect="1"/>
          </p:cNvPicPr>
          <p:nvPr/>
        </p:nvPicPr>
        <p:blipFill>
          <a:blip r:embed="rId3"/>
          <a:stretch>
            <a:fillRect/>
          </a:stretch>
        </p:blipFill>
        <p:spPr>
          <a:xfrm>
            <a:off x="4749802" y="1363041"/>
            <a:ext cx="5842000" cy="5245100"/>
          </a:xfrm>
          <a:prstGeom prst="rect">
            <a:avLst/>
          </a:prstGeom>
        </p:spPr>
      </p:pic>
      <p:sp>
        <p:nvSpPr>
          <p:cNvPr id="6" name="TextBox 5">
            <a:extLst>
              <a:ext uri="{FF2B5EF4-FFF2-40B4-BE49-F238E27FC236}">
                <a16:creationId xmlns:a16="http://schemas.microsoft.com/office/drawing/2014/main" id="{BA90821B-13D2-009C-2139-8374152EF48D}"/>
              </a:ext>
            </a:extLst>
          </p:cNvPr>
          <p:cNvSpPr txBox="1"/>
          <p:nvPr/>
        </p:nvSpPr>
        <p:spPr>
          <a:xfrm>
            <a:off x="1351722" y="6440557"/>
            <a:ext cx="1928733" cy="369332"/>
          </a:xfrm>
          <a:prstGeom prst="rect">
            <a:avLst/>
          </a:prstGeom>
          <a:noFill/>
        </p:spPr>
        <p:txBody>
          <a:bodyPr wrap="none" rtlCol="0">
            <a:spAutoFit/>
          </a:bodyPr>
          <a:lstStyle/>
          <a:p>
            <a:r>
              <a:rPr lang="en-US" dirty="0"/>
              <a:t>mml-book Fig 12.1</a:t>
            </a:r>
          </a:p>
        </p:txBody>
      </p:sp>
      <p:sp>
        <p:nvSpPr>
          <p:cNvPr id="3" name="Slide Number Placeholder 2">
            <a:extLst>
              <a:ext uri="{FF2B5EF4-FFF2-40B4-BE49-F238E27FC236}">
                <a16:creationId xmlns:a16="http://schemas.microsoft.com/office/drawing/2014/main" id="{F2DB87E8-1DFE-2C22-21E2-571A565628F9}"/>
              </a:ext>
            </a:extLst>
          </p:cNvPr>
          <p:cNvSpPr>
            <a:spLocks noGrp="1"/>
          </p:cNvSpPr>
          <p:nvPr>
            <p:ph type="sldNum" sz="quarter" idx="12"/>
          </p:nvPr>
        </p:nvSpPr>
        <p:spPr/>
        <p:txBody>
          <a:bodyPr/>
          <a:lstStyle/>
          <a:p>
            <a:fld id="{A6748A11-3963-D04D-A309-5F2F4264ED77}" type="slidenum">
              <a:rPr lang="en-US" smtClean="0"/>
              <a:t>26</a:t>
            </a:fld>
            <a:endParaRPr lang="en-US"/>
          </a:p>
        </p:txBody>
      </p:sp>
    </p:spTree>
    <p:extLst>
      <p:ext uri="{BB962C8B-B14F-4D97-AF65-F5344CB8AC3E}">
        <p14:creationId xmlns:p14="http://schemas.microsoft.com/office/powerpoint/2010/main" val="215897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3439-76C5-2295-714C-5A854B4B2376}"/>
              </a:ext>
            </a:extLst>
          </p:cNvPr>
          <p:cNvSpPr>
            <a:spLocks noGrp="1"/>
          </p:cNvSpPr>
          <p:nvPr>
            <p:ph type="title"/>
          </p:nvPr>
        </p:nvSpPr>
        <p:spPr/>
        <p:txBody>
          <a:bodyPr/>
          <a:lstStyle/>
          <a:p>
            <a:r>
              <a:rPr lang="en-US" altLang="zh-CN" dirty="0"/>
              <a:t>Classification</a:t>
            </a:r>
            <a:r>
              <a:rPr lang="zh-CN" altLang="en-US" dirty="0"/>
              <a:t> </a:t>
            </a:r>
            <a:r>
              <a:rPr lang="en-US" altLang="zh-CN" dirty="0"/>
              <a:t>–</a:t>
            </a:r>
            <a:r>
              <a:rPr lang="zh-CN" altLang="en-US" dirty="0"/>
              <a:t> </a:t>
            </a:r>
            <a:r>
              <a:rPr lang="en-US" altLang="zh-CN" dirty="0" err="1"/>
              <a:t>Generalised</a:t>
            </a:r>
            <a:r>
              <a:rPr lang="zh-CN" altLang="en-US" dirty="0"/>
              <a:t> </a:t>
            </a:r>
            <a:r>
              <a:rPr lang="en-US" altLang="zh-CN" dirty="0"/>
              <a:t>Linear</a:t>
            </a:r>
            <a:r>
              <a:rPr lang="zh-CN" altLang="en-US" dirty="0"/>
              <a:t> </a:t>
            </a:r>
            <a:r>
              <a:rPr lang="en-US" altLang="zh-CN" dirty="0"/>
              <a:t>Model</a:t>
            </a:r>
            <a:r>
              <a:rPr lang="zh-CN" altLang="en-US" dirty="0"/>
              <a:t> </a:t>
            </a:r>
            <a:endParaRPr lang="en-US" dirty="0"/>
          </a:p>
        </p:txBody>
      </p:sp>
      <p:pic>
        <p:nvPicPr>
          <p:cNvPr id="4" name="Picture 3">
            <a:extLst>
              <a:ext uri="{FF2B5EF4-FFF2-40B4-BE49-F238E27FC236}">
                <a16:creationId xmlns:a16="http://schemas.microsoft.com/office/drawing/2014/main" id="{78829905-2F1D-D2E4-B433-9D915B1BFDCF}"/>
              </a:ext>
            </a:extLst>
          </p:cNvPr>
          <p:cNvPicPr>
            <a:picLocks noChangeAspect="1"/>
          </p:cNvPicPr>
          <p:nvPr/>
        </p:nvPicPr>
        <p:blipFill>
          <a:blip r:embed="rId2"/>
          <a:stretch>
            <a:fillRect/>
          </a:stretch>
        </p:blipFill>
        <p:spPr>
          <a:xfrm>
            <a:off x="3775075" y="1690688"/>
            <a:ext cx="4127500" cy="965200"/>
          </a:xfrm>
          <a:prstGeom prst="rect">
            <a:avLst/>
          </a:prstGeom>
        </p:spPr>
      </p:pic>
      <p:pic>
        <p:nvPicPr>
          <p:cNvPr id="7" name="Picture 6">
            <a:extLst>
              <a:ext uri="{FF2B5EF4-FFF2-40B4-BE49-F238E27FC236}">
                <a16:creationId xmlns:a16="http://schemas.microsoft.com/office/drawing/2014/main" id="{1637AF92-3FA0-F355-2ED5-A17CA76D5F5B}"/>
              </a:ext>
            </a:extLst>
          </p:cNvPr>
          <p:cNvPicPr>
            <a:picLocks noChangeAspect="1"/>
          </p:cNvPicPr>
          <p:nvPr/>
        </p:nvPicPr>
        <p:blipFill>
          <a:blip r:embed="rId3"/>
          <a:stretch>
            <a:fillRect/>
          </a:stretch>
        </p:blipFill>
        <p:spPr>
          <a:xfrm>
            <a:off x="4987925" y="2917827"/>
            <a:ext cx="1701800" cy="698500"/>
          </a:xfrm>
          <a:prstGeom prst="rect">
            <a:avLst/>
          </a:prstGeom>
        </p:spPr>
      </p:pic>
      <p:sp>
        <p:nvSpPr>
          <p:cNvPr id="8" name="TextBox 7">
            <a:extLst>
              <a:ext uri="{FF2B5EF4-FFF2-40B4-BE49-F238E27FC236}">
                <a16:creationId xmlns:a16="http://schemas.microsoft.com/office/drawing/2014/main" id="{A09A8BDA-27F1-9BEA-099A-38AF6A053D9C}"/>
              </a:ext>
            </a:extLst>
          </p:cNvPr>
          <p:cNvSpPr txBox="1"/>
          <p:nvPr/>
        </p:nvSpPr>
        <p:spPr>
          <a:xfrm>
            <a:off x="2170464" y="3108224"/>
            <a:ext cx="2625078" cy="461665"/>
          </a:xfrm>
          <a:prstGeom prst="rect">
            <a:avLst/>
          </a:prstGeom>
          <a:noFill/>
        </p:spPr>
        <p:txBody>
          <a:bodyPr wrap="none" rtlCol="0">
            <a:spAutoFit/>
          </a:bodyPr>
          <a:lstStyle/>
          <a:p>
            <a:r>
              <a:rPr lang="en-US" altLang="zh-CN" sz="2400" dirty="0"/>
              <a:t>Activation</a:t>
            </a:r>
            <a:r>
              <a:rPr lang="zh-CN" altLang="en-US" sz="2400" dirty="0"/>
              <a:t> </a:t>
            </a:r>
            <a:r>
              <a:rPr lang="en-US" altLang="zh-CN" sz="2400" dirty="0"/>
              <a:t>function</a:t>
            </a:r>
            <a:r>
              <a:rPr lang="zh-CN" altLang="en-US" sz="2400" dirty="0"/>
              <a:t> </a:t>
            </a:r>
            <a:endParaRPr lang="en-US" sz="2400" dirty="0"/>
          </a:p>
        </p:txBody>
      </p:sp>
      <p:pic>
        <p:nvPicPr>
          <p:cNvPr id="1026" name="Picture 2">
            <a:extLst>
              <a:ext uri="{FF2B5EF4-FFF2-40B4-BE49-F238E27FC236}">
                <a16:creationId xmlns:a16="http://schemas.microsoft.com/office/drawing/2014/main" id="{3400ABFF-7412-37F1-1501-4B149D8A6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344" y="3746691"/>
            <a:ext cx="3859467" cy="25689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E3C5A0-2D98-69E7-5654-362CC0E6A859}"/>
              </a:ext>
            </a:extLst>
          </p:cNvPr>
          <p:cNvSpPr txBox="1"/>
          <p:nvPr/>
        </p:nvSpPr>
        <p:spPr>
          <a:xfrm>
            <a:off x="2170464" y="4472848"/>
            <a:ext cx="2150845" cy="369332"/>
          </a:xfrm>
          <a:prstGeom prst="rect">
            <a:avLst/>
          </a:prstGeom>
          <a:noFill/>
        </p:spPr>
        <p:txBody>
          <a:bodyPr wrap="none" rtlCol="0">
            <a:spAutoFit/>
          </a:bodyPr>
          <a:lstStyle/>
          <a:p>
            <a:r>
              <a:rPr lang="en-US" altLang="zh-CN" dirty="0"/>
              <a:t>e.g.</a:t>
            </a:r>
            <a:r>
              <a:rPr lang="zh-CN" altLang="en-US" dirty="0"/>
              <a:t> </a:t>
            </a:r>
            <a:r>
              <a:rPr lang="en-US" altLang="zh-CN" dirty="0"/>
              <a:t>sigmoid</a:t>
            </a:r>
            <a:r>
              <a:rPr lang="zh-CN" altLang="en-US" dirty="0"/>
              <a:t> </a:t>
            </a:r>
            <a:r>
              <a:rPr lang="en-US" altLang="zh-CN" dirty="0"/>
              <a:t>function</a:t>
            </a:r>
            <a:endParaRPr lang="en-US" dirty="0"/>
          </a:p>
        </p:txBody>
      </p:sp>
      <p:pic>
        <p:nvPicPr>
          <p:cNvPr id="10" name="Picture 9">
            <a:extLst>
              <a:ext uri="{FF2B5EF4-FFF2-40B4-BE49-F238E27FC236}">
                <a16:creationId xmlns:a16="http://schemas.microsoft.com/office/drawing/2014/main" id="{7CD99928-7216-A77B-4E19-DC4CEABBA48C}"/>
              </a:ext>
            </a:extLst>
          </p:cNvPr>
          <p:cNvPicPr>
            <a:picLocks noChangeAspect="1"/>
          </p:cNvPicPr>
          <p:nvPr/>
        </p:nvPicPr>
        <p:blipFill>
          <a:blip r:embed="rId5"/>
          <a:stretch>
            <a:fillRect/>
          </a:stretch>
        </p:blipFill>
        <p:spPr>
          <a:xfrm>
            <a:off x="2231183" y="4973551"/>
            <a:ext cx="2124404" cy="895582"/>
          </a:xfrm>
          <a:prstGeom prst="rect">
            <a:avLst/>
          </a:prstGeom>
        </p:spPr>
      </p:pic>
      <p:sp>
        <p:nvSpPr>
          <p:cNvPr id="3" name="Slide Number Placeholder 2">
            <a:extLst>
              <a:ext uri="{FF2B5EF4-FFF2-40B4-BE49-F238E27FC236}">
                <a16:creationId xmlns:a16="http://schemas.microsoft.com/office/drawing/2014/main" id="{6390B003-B1AC-1F1B-F2C1-89E59DFAC2A5}"/>
              </a:ext>
            </a:extLst>
          </p:cNvPr>
          <p:cNvSpPr>
            <a:spLocks noGrp="1"/>
          </p:cNvSpPr>
          <p:nvPr>
            <p:ph type="sldNum" sz="quarter" idx="12"/>
          </p:nvPr>
        </p:nvSpPr>
        <p:spPr/>
        <p:txBody>
          <a:bodyPr/>
          <a:lstStyle/>
          <a:p>
            <a:fld id="{A6748A11-3963-D04D-A309-5F2F4264ED77}" type="slidenum">
              <a:rPr lang="en-US" smtClean="0"/>
              <a:t>27</a:t>
            </a:fld>
            <a:endParaRPr lang="en-US"/>
          </a:p>
        </p:txBody>
      </p:sp>
    </p:spTree>
    <p:extLst>
      <p:ext uri="{BB962C8B-B14F-4D97-AF65-F5344CB8AC3E}">
        <p14:creationId xmlns:p14="http://schemas.microsoft.com/office/powerpoint/2010/main" val="4194427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28D1-9B56-A6F5-1129-B891A633C6BD}"/>
              </a:ext>
            </a:extLst>
          </p:cNvPr>
          <p:cNvSpPr>
            <a:spLocks noGrp="1"/>
          </p:cNvSpPr>
          <p:nvPr>
            <p:ph type="title"/>
          </p:nvPr>
        </p:nvSpPr>
        <p:spPr/>
        <p:txBody>
          <a:bodyPr>
            <a:normAutofit/>
          </a:bodyPr>
          <a:lstStyle/>
          <a:p>
            <a:r>
              <a:rPr lang="en-US" altLang="zh-CN" dirty="0"/>
              <a:t>Logistic</a:t>
            </a:r>
            <a:r>
              <a:rPr lang="zh-CN" altLang="en-US" dirty="0"/>
              <a:t> </a:t>
            </a:r>
            <a:r>
              <a:rPr lang="en-US" altLang="zh-CN" dirty="0"/>
              <a:t>regression</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classification</a:t>
            </a:r>
            <a:r>
              <a:rPr lang="zh-CN" altLang="en-US" dirty="0"/>
              <a:t> </a:t>
            </a:r>
            <a:r>
              <a:rPr lang="en-US" altLang="zh-CN" dirty="0"/>
              <a:t>method!)</a:t>
            </a:r>
            <a:endParaRPr lang="en-US" dirty="0"/>
          </a:p>
        </p:txBody>
      </p:sp>
      <p:pic>
        <p:nvPicPr>
          <p:cNvPr id="4" name="Content Placeholder 3">
            <a:extLst>
              <a:ext uri="{FF2B5EF4-FFF2-40B4-BE49-F238E27FC236}">
                <a16:creationId xmlns:a16="http://schemas.microsoft.com/office/drawing/2014/main" id="{26BE66B4-C556-CE7D-9106-507D418D0B6F}"/>
              </a:ext>
            </a:extLst>
          </p:cNvPr>
          <p:cNvPicPr>
            <a:picLocks noGrp="1" noChangeAspect="1"/>
          </p:cNvPicPr>
          <p:nvPr>
            <p:ph idx="1"/>
          </p:nvPr>
        </p:nvPicPr>
        <p:blipFill>
          <a:blip r:embed="rId2"/>
          <a:stretch>
            <a:fillRect/>
          </a:stretch>
        </p:blipFill>
        <p:spPr>
          <a:xfrm>
            <a:off x="3837848" y="1890952"/>
            <a:ext cx="4318000" cy="1422400"/>
          </a:xfrm>
          <a:prstGeom prst="rect">
            <a:avLst/>
          </a:prstGeom>
        </p:spPr>
      </p:pic>
      <p:sp>
        <p:nvSpPr>
          <p:cNvPr id="5" name="TextBox 4">
            <a:extLst>
              <a:ext uri="{FF2B5EF4-FFF2-40B4-BE49-F238E27FC236}">
                <a16:creationId xmlns:a16="http://schemas.microsoft.com/office/drawing/2014/main" id="{7B000F1D-A0A3-23C0-117D-7733C84F4547}"/>
              </a:ext>
            </a:extLst>
          </p:cNvPr>
          <p:cNvSpPr txBox="1"/>
          <p:nvPr/>
        </p:nvSpPr>
        <p:spPr>
          <a:xfrm>
            <a:off x="1012404" y="2225363"/>
            <a:ext cx="2825444" cy="461665"/>
          </a:xfrm>
          <a:prstGeom prst="rect">
            <a:avLst/>
          </a:prstGeom>
          <a:noFill/>
        </p:spPr>
        <p:txBody>
          <a:bodyPr wrap="square" rtlCol="0">
            <a:spAutoFit/>
          </a:bodyPr>
          <a:lstStyle/>
          <a:p>
            <a:r>
              <a:rPr lang="en-US" altLang="zh-CN" sz="2400" dirty="0"/>
              <a:t>Likelihood</a:t>
            </a:r>
            <a:r>
              <a:rPr lang="zh-CN" altLang="en-US" sz="2400" dirty="0"/>
              <a:t> </a:t>
            </a:r>
            <a:r>
              <a:rPr lang="en-US" altLang="zh-CN" sz="2400" dirty="0"/>
              <a:t>function</a:t>
            </a:r>
            <a:endParaRPr lang="en-US" sz="2400" dirty="0"/>
          </a:p>
        </p:txBody>
      </p:sp>
      <p:pic>
        <p:nvPicPr>
          <p:cNvPr id="6" name="Picture 5">
            <a:extLst>
              <a:ext uri="{FF2B5EF4-FFF2-40B4-BE49-F238E27FC236}">
                <a16:creationId xmlns:a16="http://schemas.microsoft.com/office/drawing/2014/main" id="{7230F7CF-D268-21E2-DDA8-711B4EA0C8AC}"/>
              </a:ext>
            </a:extLst>
          </p:cNvPr>
          <p:cNvPicPr>
            <a:picLocks noChangeAspect="1"/>
          </p:cNvPicPr>
          <p:nvPr/>
        </p:nvPicPr>
        <p:blipFill>
          <a:blip r:embed="rId3"/>
          <a:stretch>
            <a:fillRect/>
          </a:stretch>
        </p:blipFill>
        <p:spPr>
          <a:xfrm>
            <a:off x="8252476" y="3600440"/>
            <a:ext cx="2120900" cy="520700"/>
          </a:xfrm>
          <a:prstGeom prst="rect">
            <a:avLst/>
          </a:prstGeom>
        </p:spPr>
      </p:pic>
      <p:pic>
        <p:nvPicPr>
          <p:cNvPr id="8" name="Picture 7">
            <a:extLst>
              <a:ext uri="{FF2B5EF4-FFF2-40B4-BE49-F238E27FC236}">
                <a16:creationId xmlns:a16="http://schemas.microsoft.com/office/drawing/2014/main" id="{34F20CF6-6B98-BEAF-03A4-A30F45A989BD}"/>
              </a:ext>
            </a:extLst>
          </p:cNvPr>
          <p:cNvPicPr>
            <a:picLocks noChangeAspect="1"/>
          </p:cNvPicPr>
          <p:nvPr/>
        </p:nvPicPr>
        <p:blipFill>
          <a:blip r:embed="rId4"/>
          <a:stretch>
            <a:fillRect/>
          </a:stretch>
        </p:blipFill>
        <p:spPr>
          <a:xfrm>
            <a:off x="8245131" y="3009910"/>
            <a:ext cx="1524000" cy="495300"/>
          </a:xfrm>
          <a:prstGeom prst="rect">
            <a:avLst/>
          </a:prstGeom>
        </p:spPr>
      </p:pic>
      <p:sp>
        <p:nvSpPr>
          <p:cNvPr id="3" name="Slide Number Placeholder 2">
            <a:extLst>
              <a:ext uri="{FF2B5EF4-FFF2-40B4-BE49-F238E27FC236}">
                <a16:creationId xmlns:a16="http://schemas.microsoft.com/office/drawing/2014/main" id="{43AA101B-D45A-4559-18AF-0969B686F0B9}"/>
              </a:ext>
            </a:extLst>
          </p:cNvPr>
          <p:cNvSpPr>
            <a:spLocks noGrp="1"/>
          </p:cNvSpPr>
          <p:nvPr>
            <p:ph type="sldNum" sz="quarter" idx="12"/>
          </p:nvPr>
        </p:nvSpPr>
        <p:spPr/>
        <p:txBody>
          <a:bodyPr/>
          <a:lstStyle/>
          <a:p>
            <a:fld id="{A6748A11-3963-D04D-A309-5F2F4264ED77}" type="slidenum">
              <a:rPr lang="en-US" smtClean="0"/>
              <a:t>28</a:t>
            </a:fld>
            <a:endParaRPr lang="en-US"/>
          </a:p>
        </p:txBody>
      </p:sp>
    </p:spTree>
    <p:extLst>
      <p:ext uri="{BB962C8B-B14F-4D97-AF65-F5344CB8AC3E}">
        <p14:creationId xmlns:p14="http://schemas.microsoft.com/office/powerpoint/2010/main" val="283173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28D1-9B56-A6F5-1129-B891A633C6BD}"/>
              </a:ext>
            </a:extLst>
          </p:cNvPr>
          <p:cNvSpPr>
            <a:spLocks noGrp="1"/>
          </p:cNvSpPr>
          <p:nvPr>
            <p:ph type="title"/>
          </p:nvPr>
        </p:nvSpPr>
        <p:spPr/>
        <p:txBody>
          <a:bodyPr>
            <a:normAutofit/>
          </a:bodyPr>
          <a:lstStyle/>
          <a:p>
            <a:r>
              <a:rPr lang="en-US" altLang="zh-CN" dirty="0"/>
              <a:t>Logistic</a:t>
            </a:r>
            <a:r>
              <a:rPr lang="zh-CN" altLang="en-US" dirty="0"/>
              <a:t> </a:t>
            </a:r>
            <a:r>
              <a:rPr lang="en-US" altLang="zh-CN" dirty="0"/>
              <a:t>regression</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classification</a:t>
            </a:r>
            <a:r>
              <a:rPr lang="zh-CN" altLang="en-US" dirty="0"/>
              <a:t> </a:t>
            </a:r>
            <a:r>
              <a:rPr lang="en-US" altLang="zh-CN" dirty="0"/>
              <a:t>method!)</a:t>
            </a:r>
            <a:endParaRPr lang="en-US" dirty="0"/>
          </a:p>
        </p:txBody>
      </p:sp>
      <p:pic>
        <p:nvPicPr>
          <p:cNvPr id="4" name="Content Placeholder 3">
            <a:extLst>
              <a:ext uri="{FF2B5EF4-FFF2-40B4-BE49-F238E27FC236}">
                <a16:creationId xmlns:a16="http://schemas.microsoft.com/office/drawing/2014/main" id="{26BE66B4-C556-CE7D-9106-507D418D0B6F}"/>
              </a:ext>
            </a:extLst>
          </p:cNvPr>
          <p:cNvPicPr>
            <a:picLocks noGrp="1" noChangeAspect="1"/>
          </p:cNvPicPr>
          <p:nvPr>
            <p:ph idx="1"/>
          </p:nvPr>
        </p:nvPicPr>
        <p:blipFill>
          <a:blip r:embed="rId2"/>
          <a:stretch>
            <a:fillRect/>
          </a:stretch>
        </p:blipFill>
        <p:spPr>
          <a:xfrm>
            <a:off x="3837848" y="1890952"/>
            <a:ext cx="4318000" cy="1422400"/>
          </a:xfrm>
          <a:prstGeom prst="rect">
            <a:avLst/>
          </a:prstGeom>
        </p:spPr>
      </p:pic>
      <p:sp>
        <p:nvSpPr>
          <p:cNvPr id="5" name="TextBox 4">
            <a:extLst>
              <a:ext uri="{FF2B5EF4-FFF2-40B4-BE49-F238E27FC236}">
                <a16:creationId xmlns:a16="http://schemas.microsoft.com/office/drawing/2014/main" id="{7B000F1D-A0A3-23C0-117D-7733C84F4547}"/>
              </a:ext>
            </a:extLst>
          </p:cNvPr>
          <p:cNvSpPr txBox="1"/>
          <p:nvPr/>
        </p:nvSpPr>
        <p:spPr>
          <a:xfrm>
            <a:off x="1012404" y="2225363"/>
            <a:ext cx="2825444" cy="461665"/>
          </a:xfrm>
          <a:prstGeom prst="rect">
            <a:avLst/>
          </a:prstGeom>
          <a:noFill/>
        </p:spPr>
        <p:txBody>
          <a:bodyPr wrap="square" rtlCol="0">
            <a:spAutoFit/>
          </a:bodyPr>
          <a:lstStyle/>
          <a:p>
            <a:r>
              <a:rPr lang="en-US" altLang="zh-CN" sz="2400" dirty="0"/>
              <a:t>Likelihood</a:t>
            </a:r>
            <a:r>
              <a:rPr lang="zh-CN" altLang="en-US" sz="2400" dirty="0"/>
              <a:t> </a:t>
            </a:r>
            <a:r>
              <a:rPr lang="en-US" altLang="zh-CN" sz="2400" dirty="0"/>
              <a:t>function</a:t>
            </a:r>
            <a:endParaRPr lang="en-US" sz="2400" dirty="0"/>
          </a:p>
        </p:txBody>
      </p:sp>
      <p:pic>
        <p:nvPicPr>
          <p:cNvPr id="6" name="Picture 5">
            <a:extLst>
              <a:ext uri="{FF2B5EF4-FFF2-40B4-BE49-F238E27FC236}">
                <a16:creationId xmlns:a16="http://schemas.microsoft.com/office/drawing/2014/main" id="{7230F7CF-D268-21E2-DDA8-711B4EA0C8AC}"/>
              </a:ext>
            </a:extLst>
          </p:cNvPr>
          <p:cNvPicPr>
            <a:picLocks noChangeAspect="1"/>
          </p:cNvPicPr>
          <p:nvPr/>
        </p:nvPicPr>
        <p:blipFill>
          <a:blip r:embed="rId3"/>
          <a:stretch>
            <a:fillRect/>
          </a:stretch>
        </p:blipFill>
        <p:spPr>
          <a:xfrm>
            <a:off x="8252476" y="3600440"/>
            <a:ext cx="2120900" cy="520700"/>
          </a:xfrm>
          <a:prstGeom prst="rect">
            <a:avLst/>
          </a:prstGeom>
        </p:spPr>
      </p:pic>
      <p:pic>
        <p:nvPicPr>
          <p:cNvPr id="7" name="Picture 6">
            <a:extLst>
              <a:ext uri="{FF2B5EF4-FFF2-40B4-BE49-F238E27FC236}">
                <a16:creationId xmlns:a16="http://schemas.microsoft.com/office/drawing/2014/main" id="{375E7B8D-B7FF-5809-C8B6-27E7BE006633}"/>
              </a:ext>
            </a:extLst>
          </p:cNvPr>
          <p:cNvPicPr>
            <a:picLocks noChangeAspect="1"/>
          </p:cNvPicPr>
          <p:nvPr/>
        </p:nvPicPr>
        <p:blipFill>
          <a:blip r:embed="rId4"/>
          <a:stretch>
            <a:fillRect/>
          </a:stretch>
        </p:blipFill>
        <p:spPr>
          <a:xfrm>
            <a:off x="2237265" y="4632637"/>
            <a:ext cx="7772400" cy="1055375"/>
          </a:xfrm>
          <a:prstGeom prst="rect">
            <a:avLst/>
          </a:prstGeom>
        </p:spPr>
      </p:pic>
      <p:pic>
        <p:nvPicPr>
          <p:cNvPr id="8" name="Picture 7">
            <a:extLst>
              <a:ext uri="{FF2B5EF4-FFF2-40B4-BE49-F238E27FC236}">
                <a16:creationId xmlns:a16="http://schemas.microsoft.com/office/drawing/2014/main" id="{34F20CF6-6B98-BEAF-03A4-A30F45A989BD}"/>
              </a:ext>
            </a:extLst>
          </p:cNvPr>
          <p:cNvPicPr>
            <a:picLocks noChangeAspect="1"/>
          </p:cNvPicPr>
          <p:nvPr/>
        </p:nvPicPr>
        <p:blipFill>
          <a:blip r:embed="rId5"/>
          <a:stretch>
            <a:fillRect/>
          </a:stretch>
        </p:blipFill>
        <p:spPr>
          <a:xfrm>
            <a:off x="8245131" y="3009910"/>
            <a:ext cx="1524000" cy="495300"/>
          </a:xfrm>
          <a:prstGeom prst="rect">
            <a:avLst/>
          </a:prstGeom>
        </p:spPr>
      </p:pic>
      <p:sp>
        <p:nvSpPr>
          <p:cNvPr id="3" name="TextBox 2">
            <a:extLst>
              <a:ext uri="{FF2B5EF4-FFF2-40B4-BE49-F238E27FC236}">
                <a16:creationId xmlns:a16="http://schemas.microsoft.com/office/drawing/2014/main" id="{575A4146-F035-048E-C519-21F77BF14318}"/>
              </a:ext>
            </a:extLst>
          </p:cNvPr>
          <p:cNvSpPr txBox="1"/>
          <p:nvPr/>
        </p:nvSpPr>
        <p:spPr>
          <a:xfrm>
            <a:off x="1012404" y="4351662"/>
            <a:ext cx="1928605" cy="461665"/>
          </a:xfrm>
          <a:prstGeom prst="rect">
            <a:avLst/>
          </a:prstGeom>
          <a:noFill/>
        </p:spPr>
        <p:txBody>
          <a:bodyPr wrap="none" rtlCol="0">
            <a:spAutoFit/>
          </a:bodyPr>
          <a:lstStyle/>
          <a:p>
            <a:r>
              <a:rPr lang="en-US" altLang="zh-CN" sz="2400" dirty="0"/>
              <a:t>Error</a:t>
            </a:r>
            <a:r>
              <a:rPr lang="zh-CN" altLang="en-US" sz="2400" dirty="0"/>
              <a:t> </a:t>
            </a:r>
            <a:r>
              <a:rPr lang="en-US" altLang="zh-CN" sz="2400" dirty="0"/>
              <a:t>function</a:t>
            </a:r>
            <a:endParaRPr lang="en-US" sz="2400" dirty="0"/>
          </a:p>
        </p:txBody>
      </p:sp>
      <p:sp>
        <p:nvSpPr>
          <p:cNvPr id="9" name="Slide Number Placeholder 8">
            <a:extLst>
              <a:ext uri="{FF2B5EF4-FFF2-40B4-BE49-F238E27FC236}">
                <a16:creationId xmlns:a16="http://schemas.microsoft.com/office/drawing/2014/main" id="{6EEBF63C-7E36-6F0C-1A26-6084A8E826AB}"/>
              </a:ext>
            </a:extLst>
          </p:cNvPr>
          <p:cNvSpPr>
            <a:spLocks noGrp="1"/>
          </p:cNvSpPr>
          <p:nvPr>
            <p:ph type="sldNum" sz="quarter" idx="12"/>
          </p:nvPr>
        </p:nvSpPr>
        <p:spPr/>
        <p:txBody>
          <a:bodyPr/>
          <a:lstStyle/>
          <a:p>
            <a:fld id="{A6748A11-3963-D04D-A309-5F2F4264ED77}" type="slidenum">
              <a:rPr lang="en-US" smtClean="0"/>
              <a:t>29</a:t>
            </a:fld>
            <a:endParaRPr lang="en-US"/>
          </a:p>
        </p:txBody>
      </p:sp>
    </p:spTree>
    <p:extLst>
      <p:ext uri="{BB962C8B-B14F-4D97-AF65-F5344CB8AC3E}">
        <p14:creationId xmlns:p14="http://schemas.microsoft.com/office/powerpoint/2010/main" val="114216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21D6-45C5-A7F9-E9A9-9C7E9F6E0FB8}"/>
              </a:ext>
            </a:extLst>
          </p:cNvPr>
          <p:cNvSpPr>
            <a:spLocks noGrp="1"/>
          </p:cNvSpPr>
          <p:nvPr>
            <p:ph type="title"/>
          </p:nvPr>
        </p:nvSpPr>
        <p:spPr/>
        <p:txBody>
          <a:bodyPr/>
          <a:lstStyle/>
          <a:p>
            <a:r>
              <a:rPr lang="en-US" dirty="0"/>
              <a:t>Course structure</a:t>
            </a:r>
          </a:p>
        </p:txBody>
      </p:sp>
      <p:sp>
        <p:nvSpPr>
          <p:cNvPr id="3" name="Content Placeholder 2">
            <a:extLst>
              <a:ext uri="{FF2B5EF4-FFF2-40B4-BE49-F238E27FC236}">
                <a16:creationId xmlns:a16="http://schemas.microsoft.com/office/drawing/2014/main" id="{D34EBA07-4163-7515-64F9-33673E08F0DF}"/>
              </a:ext>
            </a:extLst>
          </p:cNvPr>
          <p:cNvSpPr>
            <a:spLocks noGrp="1"/>
          </p:cNvSpPr>
          <p:nvPr>
            <p:ph idx="1"/>
          </p:nvPr>
        </p:nvSpPr>
        <p:spPr/>
        <p:txBody>
          <a:bodyPr/>
          <a:lstStyle/>
          <a:p>
            <a:pPr>
              <a:lnSpc>
                <a:spcPct val="150000"/>
              </a:lnSpc>
            </a:pPr>
            <a:r>
              <a:rPr lang="en-US" dirty="0"/>
              <a:t>Introduction to ML: predictions (Wed)</a:t>
            </a:r>
          </a:p>
          <a:p>
            <a:pPr>
              <a:lnSpc>
                <a:spcPct val="150000"/>
              </a:lnSpc>
            </a:pPr>
            <a:r>
              <a:rPr lang="en-US" dirty="0"/>
              <a:t>Introduction to ML: decision makings (Thu)</a:t>
            </a:r>
          </a:p>
          <a:p>
            <a:pPr>
              <a:lnSpc>
                <a:spcPct val="150000"/>
              </a:lnSpc>
            </a:pPr>
            <a:r>
              <a:rPr lang="en-US" dirty="0"/>
              <a:t>Case studies (Fri)</a:t>
            </a:r>
          </a:p>
        </p:txBody>
      </p:sp>
      <p:sp>
        <p:nvSpPr>
          <p:cNvPr id="4" name="Slide Number Placeholder 3">
            <a:extLst>
              <a:ext uri="{FF2B5EF4-FFF2-40B4-BE49-F238E27FC236}">
                <a16:creationId xmlns:a16="http://schemas.microsoft.com/office/drawing/2014/main" id="{0A353486-1AAA-854E-77A5-87199798E826}"/>
              </a:ext>
            </a:extLst>
          </p:cNvPr>
          <p:cNvSpPr>
            <a:spLocks noGrp="1"/>
          </p:cNvSpPr>
          <p:nvPr>
            <p:ph type="sldNum" sz="quarter" idx="12"/>
          </p:nvPr>
        </p:nvSpPr>
        <p:spPr/>
        <p:txBody>
          <a:bodyPr/>
          <a:lstStyle/>
          <a:p>
            <a:fld id="{A6748A11-3963-D04D-A309-5F2F4264ED77}" type="slidenum">
              <a:rPr lang="en-US" smtClean="0"/>
              <a:t>3</a:t>
            </a:fld>
            <a:endParaRPr lang="en-US"/>
          </a:p>
        </p:txBody>
      </p:sp>
    </p:spTree>
    <p:extLst>
      <p:ext uri="{BB962C8B-B14F-4D97-AF65-F5344CB8AC3E}">
        <p14:creationId xmlns:p14="http://schemas.microsoft.com/office/powerpoint/2010/main" val="3592448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F109-D372-5A37-EA6F-037522A9E31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9403C5C-9456-2AC1-9EDE-C27DB452D79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4BDB167-08AA-9499-ADC5-27FB985DB422}"/>
              </a:ext>
            </a:extLst>
          </p:cNvPr>
          <p:cNvPicPr>
            <a:picLocks noChangeAspect="1"/>
          </p:cNvPicPr>
          <p:nvPr/>
        </p:nvPicPr>
        <p:blipFill>
          <a:blip r:embed="rId2"/>
          <a:stretch>
            <a:fillRect/>
          </a:stretch>
        </p:blipFill>
        <p:spPr>
          <a:xfrm>
            <a:off x="3465513" y="681037"/>
            <a:ext cx="5678488" cy="5589992"/>
          </a:xfrm>
          <a:prstGeom prst="rect">
            <a:avLst/>
          </a:prstGeom>
        </p:spPr>
      </p:pic>
      <p:sp>
        <p:nvSpPr>
          <p:cNvPr id="5" name="TextBox 4">
            <a:extLst>
              <a:ext uri="{FF2B5EF4-FFF2-40B4-BE49-F238E27FC236}">
                <a16:creationId xmlns:a16="http://schemas.microsoft.com/office/drawing/2014/main" id="{58E8EA03-F776-85DB-5415-1E98462EC258}"/>
              </a:ext>
            </a:extLst>
          </p:cNvPr>
          <p:cNvSpPr txBox="1"/>
          <p:nvPr/>
        </p:nvSpPr>
        <p:spPr>
          <a:xfrm>
            <a:off x="714375" y="6308209"/>
            <a:ext cx="1388522" cy="369332"/>
          </a:xfrm>
          <a:prstGeom prst="rect">
            <a:avLst/>
          </a:prstGeom>
          <a:noFill/>
        </p:spPr>
        <p:txBody>
          <a:bodyPr wrap="none" rtlCol="0">
            <a:spAutoFit/>
          </a:bodyPr>
          <a:lstStyle/>
          <a:p>
            <a:r>
              <a:rPr lang="en-US" dirty="0"/>
              <a:t>PMLR Fig 4.5</a:t>
            </a:r>
          </a:p>
        </p:txBody>
      </p:sp>
      <p:sp>
        <p:nvSpPr>
          <p:cNvPr id="6" name="Slide Number Placeholder 5">
            <a:extLst>
              <a:ext uri="{FF2B5EF4-FFF2-40B4-BE49-F238E27FC236}">
                <a16:creationId xmlns:a16="http://schemas.microsoft.com/office/drawing/2014/main" id="{1C0FFC6F-C740-000B-081F-16FBDA53AD14}"/>
              </a:ext>
            </a:extLst>
          </p:cNvPr>
          <p:cNvSpPr>
            <a:spLocks noGrp="1"/>
          </p:cNvSpPr>
          <p:nvPr>
            <p:ph type="sldNum" sz="quarter" idx="12"/>
          </p:nvPr>
        </p:nvSpPr>
        <p:spPr/>
        <p:txBody>
          <a:bodyPr/>
          <a:lstStyle/>
          <a:p>
            <a:fld id="{A6748A11-3963-D04D-A309-5F2F4264ED77}" type="slidenum">
              <a:rPr lang="en-US" smtClean="0"/>
              <a:t>30</a:t>
            </a:fld>
            <a:endParaRPr lang="en-US"/>
          </a:p>
        </p:txBody>
      </p:sp>
    </p:spTree>
    <p:extLst>
      <p:ext uri="{BB962C8B-B14F-4D97-AF65-F5344CB8AC3E}">
        <p14:creationId xmlns:p14="http://schemas.microsoft.com/office/powerpoint/2010/main" val="231150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9C57-FC54-189F-67BE-E23BC0C6B603}"/>
              </a:ext>
            </a:extLst>
          </p:cNvPr>
          <p:cNvSpPr>
            <a:spLocks noGrp="1"/>
          </p:cNvSpPr>
          <p:nvPr>
            <p:ph type="title"/>
          </p:nvPr>
        </p:nvSpPr>
        <p:spPr/>
        <p:txBody>
          <a:bodyPr/>
          <a:lstStyle/>
          <a:p>
            <a:r>
              <a:rPr lang="en-US" altLang="zh-CN" dirty="0"/>
              <a:t>Evaluations</a:t>
            </a:r>
            <a:endParaRPr lang="en-US" dirty="0"/>
          </a:p>
        </p:txBody>
      </p:sp>
      <p:sp>
        <p:nvSpPr>
          <p:cNvPr id="4" name="Slide Number Placeholder 3">
            <a:extLst>
              <a:ext uri="{FF2B5EF4-FFF2-40B4-BE49-F238E27FC236}">
                <a16:creationId xmlns:a16="http://schemas.microsoft.com/office/drawing/2014/main" id="{CFAE6FD6-1A5B-3742-49B0-46AEF1E1BC99}"/>
              </a:ext>
            </a:extLst>
          </p:cNvPr>
          <p:cNvSpPr>
            <a:spLocks noGrp="1"/>
          </p:cNvSpPr>
          <p:nvPr>
            <p:ph type="sldNum" sz="quarter" idx="12"/>
          </p:nvPr>
        </p:nvSpPr>
        <p:spPr/>
        <p:txBody>
          <a:bodyPr/>
          <a:lstStyle/>
          <a:p>
            <a:fld id="{A6748A11-3963-D04D-A309-5F2F4264ED77}" type="slidenum">
              <a:rPr lang="en-US" smtClean="0"/>
              <a:t>31</a:t>
            </a:fld>
            <a:endParaRPr lang="en-US"/>
          </a:p>
        </p:txBody>
      </p:sp>
      <p:pic>
        <p:nvPicPr>
          <p:cNvPr id="10" name="Picture 9">
            <a:extLst>
              <a:ext uri="{FF2B5EF4-FFF2-40B4-BE49-F238E27FC236}">
                <a16:creationId xmlns:a16="http://schemas.microsoft.com/office/drawing/2014/main" id="{5EA662BE-3224-615E-9B8C-C8AA01D05551}"/>
              </a:ext>
            </a:extLst>
          </p:cNvPr>
          <p:cNvPicPr>
            <a:picLocks noChangeAspect="1"/>
          </p:cNvPicPr>
          <p:nvPr/>
        </p:nvPicPr>
        <p:blipFill>
          <a:blip r:embed="rId2"/>
          <a:stretch>
            <a:fillRect/>
          </a:stretch>
        </p:blipFill>
        <p:spPr>
          <a:xfrm>
            <a:off x="0" y="1646238"/>
            <a:ext cx="7772400" cy="4223358"/>
          </a:xfrm>
          <a:prstGeom prst="rect">
            <a:avLst/>
          </a:prstGeom>
        </p:spPr>
      </p:pic>
      <p:pic>
        <p:nvPicPr>
          <p:cNvPr id="11" name="Picture 10">
            <a:extLst>
              <a:ext uri="{FF2B5EF4-FFF2-40B4-BE49-F238E27FC236}">
                <a16:creationId xmlns:a16="http://schemas.microsoft.com/office/drawing/2014/main" id="{D359B508-228A-84BC-2F92-99B6F6D3426A}"/>
              </a:ext>
            </a:extLst>
          </p:cNvPr>
          <p:cNvPicPr>
            <a:picLocks noChangeAspect="1"/>
          </p:cNvPicPr>
          <p:nvPr/>
        </p:nvPicPr>
        <p:blipFill>
          <a:blip r:embed="rId3"/>
          <a:stretch>
            <a:fillRect/>
          </a:stretch>
        </p:blipFill>
        <p:spPr>
          <a:xfrm>
            <a:off x="7908131" y="473661"/>
            <a:ext cx="4148138" cy="972586"/>
          </a:xfrm>
          <a:prstGeom prst="rect">
            <a:avLst/>
          </a:prstGeom>
        </p:spPr>
      </p:pic>
      <p:sp>
        <p:nvSpPr>
          <p:cNvPr id="12" name="TextBox 11">
            <a:extLst>
              <a:ext uri="{FF2B5EF4-FFF2-40B4-BE49-F238E27FC236}">
                <a16:creationId xmlns:a16="http://schemas.microsoft.com/office/drawing/2014/main" id="{60A9C1AD-CAD2-BCA5-359B-D5D96D92C091}"/>
              </a:ext>
            </a:extLst>
          </p:cNvPr>
          <p:cNvSpPr txBox="1"/>
          <p:nvPr/>
        </p:nvSpPr>
        <p:spPr>
          <a:xfrm>
            <a:off x="4419601" y="311705"/>
            <a:ext cx="3065070" cy="369332"/>
          </a:xfrm>
          <a:prstGeom prst="rect">
            <a:avLst/>
          </a:prstGeom>
          <a:noFill/>
        </p:spPr>
        <p:txBody>
          <a:bodyPr wrap="none" rtlCol="0">
            <a:spAutoFit/>
          </a:bodyPr>
          <a:lstStyle/>
          <a:p>
            <a:r>
              <a:rPr lang="en-US" altLang="zh-CN" dirty="0"/>
              <a:t>Not</a:t>
            </a:r>
            <a:r>
              <a:rPr lang="zh-CN" altLang="en-US" dirty="0"/>
              <a:t> </a:t>
            </a:r>
            <a:r>
              <a:rPr lang="en-US" altLang="zh-CN" dirty="0"/>
              <a:t>good</a:t>
            </a:r>
            <a:r>
              <a:rPr lang="zh-CN" altLang="en-US" dirty="0"/>
              <a:t> </a:t>
            </a:r>
            <a:r>
              <a:rPr lang="en-US" altLang="zh-CN" dirty="0"/>
              <a:t>for</a:t>
            </a:r>
            <a:r>
              <a:rPr lang="zh-CN" altLang="en-US" dirty="0"/>
              <a:t> </a:t>
            </a:r>
            <a:r>
              <a:rPr lang="en-US" altLang="zh-CN" dirty="0"/>
              <a:t>imbalanced</a:t>
            </a:r>
            <a:r>
              <a:rPr lang="zh-CN" altLang="en-US" dirty="0"/>
              <a:t> </a:t>
            </a:r>
            <a:r>
              <a:rPr lang="en-US" altLang="zh-CN" dirty="0"/>
              <a:t>data!</a:t>
            </a:r>
            <a:endParaRPr lang="en-US" dirty="0"/>
          </a:p>
        </p:txBody>
      </p:sp>
      <p:cxnSp>
        <p:nvCxnSpPr>
          <p:cNvPr id="14" name="Curved Connector 13">
            <a:extLst>
              <a:ext uri="{FF2B5EF4-FFF2-40B4-BE49-F238E27FC236}">
                <a16:creationId xmlns:a16="http://schemas.microsoft.com/office/drawing/2014/main" id="{CE38E810-7F69-6652-11C3-71FADAC24C17}"/>
              </a:ext>
            </a:extLst>
          </p:cNvPr>
          <p:cNvCxnSpPr/>
          <p:nvPr/>
        </p:nvCxnSpPr>
        <p:spPr>
          <a:xfrm>
            <a:off x="6352186" y="654982"/>
            <a:ext cx="1276349" cy="321984"/>
          </a:xfrm>
          <a:prstGeom prst="curvedConnector3">
            <a:avLst>
              <a:gd name="adj1" fmla="val 42164"/>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890C4D4-9808-03A6-3F71-F4B6517DC075}"/>
                  </a:ext>
                </a:extLst>
              </p:cNvPr>
              <p:cNvSpPr txBox="1"/>
              <p:nvPr/>
            </p:nvSpPr>
            <p:spPr>
              <a:xfrm>
                <a:off x="7934325" y="1744108"/>
                <a:ext cx="3257550" cy="704039"/>
              </a:xfrm>
              <a:prstGeom prst="rect">
                <a:avLst/>
              </a:prstGeom>
              <a:noFill/>
            </p:spPr>
            <p:txBody>
              <a:bodyPr wrap="square" rtlCol="0">
                <a:spAutoFit/>
              </a:bodyPr>
              <a:lstStyle/>
              <a:p>
                <a:r>
                  <a:rPr lang="en-US" altLang="zh-CN" sz="2800" dirty="0"/>
                  <a:t>Precision</a:t>
                </a:r>
                <a:r>
                  <a:rPr lang="zh-CN" altLang="en-US" sz="2800" dirty="0"/>
                  <a:t> </a:t>
                </a:r>
                <a:r>
                  <a:rPr lang="en-US" altLang="zh-CN" sz="2800" dirty="0"/>
                  <a:t>=</a:t>
                </a:r>
                <a:r>
                  <a:rPr lang="zh-CN" altLang="en-US" sz="2800" dirty="0"/>
                  <a:t> </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𝑇𝑃</m:t>
                        </m:r>
                      </m:num>
                      <m:den>
                        <m:r>
                          <a:rPr lang="en-US" altLang="zh-CN" sz="2800" b="0" i="1" smtClean="0">
                            <a:latin typeface="Cambria Math" panose="02040503050406030204" pitchFamily="18" charset="0"/>
                          </a:rPr>
                          <m:t>𝑇𝑃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𝐹𝑃</m:t>
                        </m:r>
                      </m:den>
                    </m:f>
                  </m:oMath>
                </a14:m>
                <a:endParaRPr lang="en-US" sz="2800" dirty="0"/>
              </a:p>
            </p:txBody>
          </p:sp>
        </mc:Choice>
        <mc:Fallback>
          <p:sp>
            <p:nvSpPr>
              <p:cNvPr id="16" name="TextBox 15">
                <a:extLst>
                  <a:ext uri="{FF2B5EF4-FFF2-40B4-BE49-F238E27FC236}">
                    <a16:creationId xmlns:a16="http://schemas.microsoft.com/office/drawing/2014/main" id="{4890C4D4-9808-03A6-3F71-F4B6517DC075}"/>
                  </a:ext>
                </a:extLst>
              </p:cNvPr>
              <p:cNvSpPr txBox="1">
                <a:spLocks noRot="1" noChangeAspect="1" noMove="1" noResize="1" noEditPoints="1" noAdjustHandles="1" noChangeArrowheads="1" noChangeShapeType="1" noTextEdit="1"/>
              </p:cNvSpPr>
              <p:nvPr/>
            </p:nvSpPr>
            <p:spPr>
              <a:xfrm>
                <a:off x="7934325" y="1744108"/>
                <a:ext cx="3257550" cy="704039"/>
              </a:xfrm>
              <a:prstGeom prst="rect">
                <a:avLst/>
              </a:prstGeom>
              <a:blipFill>
                <a:blip r:embed="rId4"/>
                <a:stretch>
                  <a:fillRect l="-3876"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4613B54-C41B-5B66-1694-E28CA654046A}"/>
                  </a:ext>
                </a:extLst>
              </p:cNvPr>
              <p:cNvSpPr txBox="1"/>
              <p:nvPr/>
            </p:nvSpPr>
            <p:spPr>
              <a:xfrm>
                <a:off x="7934325" y="2845240"/>
                <a:ext cx="3257550" cy="704039"/>
              </a:xfrm>
              <a:prstGeom prst="rect">
                <a:avLst/>
              </a:prstGeom>
              <a:noFill/>
            </p:spPr>
            <p:txBody>
              <a:bodyPr wrap="square" rtlCol="0">
                <a:spAutoFit/>
              </a:bodyPr>
              <a:lstStyle/>
              <a:p>
                <a:r>
                  <a:rPr lang="en-US" altLang="zh-CN" sz="2800" dirty="0"/>
                  <a:t>Recall</a:t>
                </a:r>
                <a:r>
                  <a:rPr lang="zh-CN" altLang="en-US" sz="2800" dirty="0"/>
                  <a:t> </a:t>
                </a:r>
                <a:r>
                  <a:rPr lang="en-US" altLang="zh-CN" sz="2800" dirty="0"/>
                  <a:t>=</a:t>
                </a:r>
                <a:r>
                  <a:rPr lang="zh-CN" altLang="en-US" sz="2800" dirty="0"/>
                  <a:t> </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𝑇𝑃</m:t>
                        </m:r>
                      </m:num>
                      <m:den>
                        <m:r>
                          <a:rPr lang="en-US" altLang="zh-CN" sz="2800" b="0" i="1" smtClean="0">
                            <a:latin typeface="Cambria Math" panose="02040503050406030204" pitchFamily="18" charset="0"/>
                          </a:rPr>
                          <m:t>𝑇𝑃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𝐹𝑁</m:t>
                        </m:r>
                      </m:den>
                    </m:f>
                  </m:oMath>
                </a14:m>
                <a:endParaRPr lang="en-US" sz="2800" dirty="0"/>
              </a:p>
            </p:txBody>
          </p:sp>
        </mc:Choice>
        <mc:Fallback>
          <p:sp>
            <p:nvSpPr>
              <p:cNvPr id="17" name="TextBox 16">
                <a:extLst>
                  <a:ext uri="{FF2B5EF4-FFF2-40B4-BE49-F238E27FC236}">
                    <a16:creationId xmlns:a16="http://schemas.microsoft.com/office/drawing/2014/main" id="{74613B54-C41B-5B66-1694-E28CA654046A}"/>
                  </a:ext>
                </a:extLst>
              </p:cNvPr>
              <p:cNvSpPr txBox="1">
                <a:spLocks noRot="1" noChangeAspect="1" noMove="1" noResize="1" noEditPoints="1" noAdjustHandles="1" noChangeArrowheads="1" noChangeShapeType="1" noTextEdit="1"/>
              </p:cNvSpPr>
              <p:nvPr/>
            </p:nvSpPr>
            <p:spPr>
              <a:xfrm>
                <a:off x="7934325" y="2845240"/>
                <a:ext cx="3257550" cy="704039"/>
              </a:xfrm>
              <a:prstGeom prst="rect">
                <a:avLst/>
              </a:prstGeom>
              <a:blipFill>
                <a:blip r:embed="rId5"/>
                <a:stretch>
                  <a:fillRect l="-3876" b="-892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1447AEF-FAD2-49C3-00BB-388A27DB299D}"/>
              </a:ext>
            </a:extLst>
          </p:cNvPr>
          <p:cNvPicPr>
            <a:picLocks noChangeAspect="1"/>
          </p:cNvPicPr>
          <p:nvPr/>
        </p:nvPicPr>
        <p:blipFill>
          <a:blip r:embed="rId6"/>
          <a:stretch>
            <a:fillRect/>
          </a:stretch>
        </p:blipFill>
        <p:spPr>
          <a:xfrm>
            <a:off x="7934325" y="4041554"/>
            <a:ext cx="3543300" cy="736600"/>
          </a:xfrm>
          <a:prstGeom prst="rect">
            <a:avLst/>
          </a:prstGeom>
        </p:spPr>
      </p:pic>
    </p:spTree>
    <p:extLst>
      <p:ext uri="{BB962C8B-B14F-4D97-AF65-F5344CB8AC3E}">
        <p14:creationId xmlns:p14="http://schemas.microsoft.com/office/powerpoint/2010/main" val="884535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4902-6F26-3CCC-1032-0EA380467CF4}"/>
              </a:ext>
            </a:extLst>
          </p:cNvPr>
          <p:cNvSpPr>
            <a:spLocks noGrp="1"/>
          </p:cNvSpPr>
          <p:nvPr>
            <p:ph type="title"/>
          </p:nvPr>
        </p:nvSpPr>
        <p:spPr/>
        <p:txBody>
          <a:bodyPr/>
          <a:lstStyle/>
          <a:p>
            <a:r>
              <a:rPr lang="en-US" altLang="zh-CN" dirty="0"/>
              <a:t>Evaluation:</a:t>
            </a:r>
            <a:r>
              <a:rPr lang="zh-CN" altLang="en-US" dirty="0"/>
              <a:t> </a:t>
            </a:r>
            <a:r>
              <a:rPr lang="en-US" altLang="zh-CN" dirty="0"/>
              <a:t>AUC</a:t>
            </a:r>
            <a:r>
              <a:rPr lang="zh-CN" altLang="en-US" dirty="0"/>
              <a:t> </a:t>
            </a:r>
            <a:r>
              <a:rPr lang="en-US" altLang="zh-CN" dirty="0"/>
              <a:t>–</a:t>
            </a:r>
            <a:r>
              <a:rPr lang="zh-CN" altLang="en-US" dirty="0"/>
              <a:t> </a:t>
            </a:r>
            <a:r>
              <a:rPr lang="en-US" altLang="zh-CN" dirty="0"/>
              <a:t>ROC</a:t>
            </a:r>
            <a:r>
              <a:rPr lang="zh-CN" altLang="en-US" dirty="0"/>
              <a:t> </a:t>
            </a:r>
            <a:r>
              <a:rPr lang="en-US" altLang="zh-CN" dirty="0"/>
              <a:t>curve</a:t>
            </a:r>
            <a:r>
              <a:rPr lang="zh-CN" altLang="en-US" dirty="0"/>
              <a:t> </a:t>
            </a:r>
            <a:endParaRPr lang="en-US" dirty="0"/>
          </a:p>
        </p:txBody>
      </p:sp>
      <p:sp>
        <p:nvSpPr>
          <p:cNvPr id="3" name="Content Placeholder 2">
            <a:extLst>
              <a:ext uri="{FF2B5EF4-FFF2-40B4-BE49-F238E27FC236}">
                <a16:creationId xmlns:a16="http://schemas.microsoft.com/office/drawing/2014/main" id="{1249BCD7-9CB9-B400-4C1A-B353F75FA642}"/>
              </a:ext>
            </a:extLst>
          </p:cNvPr>
          <p:cNvSpPr>
            <a:spLocks noGrp="1"/>
          </p:cNvSpPr>
          <p:nvPr>
            <p:ph idx="1"/>
          </p:nvPr>
        </p:nvSpPr>
        <p:spPr>
          <a:xfrm>
            <a:off x="695325" y="2005012"/>
            <a:ext cx="7727950" cy="4351338"/>
          </a:xfrm>
        </p:spPr>
        <p:txBody>
          <a:bodyPr/>
          <a:lstStyle/>
          <a:p>
            <a:r>
              <a:rPr lang="en-GB" dirty="0"/>
              <a:t> probability curve that plots the </a:t>
            </a:r>
            <a:r>
              <a:rPr lang="en-GB" b="1" dirty="0"/>
              <a:t>TPR </a:t>
            </a:r>
            <a:r>
              <a:rPr lang="en-GB" dirty="0"/>
              <a:t>against </a:t>
            </a:r>
            <a:r>
              <a:rPr lang="en-GB" b="1" dirty="0"/>
              <a:t>FPR </a:t>
            </a:r>
            <a:r>
              <a:rPr lang="en-GB" dirty="0"/>
              <a:t>at various threshold values and essentially </a:t>
            </a:r>
            <a:r>
              <a:rPr lang="en-GB" b="1" dirty="0"/>
              <a:t>separates the ‘signal’ from the ‘noise.’</a:t>
            </a:r>
            <a:r>
              <a:rPr lang="en-GB" dirty="0"/>
              <a:t> </a:t>
            </a:r>
          </a:p>
          <a:p>
            <a:r>
              <a:rPr lang="en-GB" dirty="0"/>
              <a:t>shows the performance of a classification model at all classification thresholds</a:t>
            </a:r>
          </a:p>
          <a:p>
            <a:r>
              <a:rPr lang="en-GB" dirty="0"/>
              <a:t>The higher the AUC, the better the model’s performance at distinguishing between the positive and negative classes.</a:t>
            </a:r>
            <a:endParaRPr lang="en-US" dirty="0"/>
          </a:p>
        </p:txBody>
      </p:sp>
      <p:sp>
        <p:nvSpPr>
          <p:cNvPr id="4" name="Slide Number Placeholder 3">
            <a:extLst>
              <a:ext uri="{FF2B5EF4-FFF2-40B4-BE49-F238E27FC236}">
                <a16:creationId xmlns:a16="http://schemas.microsoft.com/office/drawing/2014/main" id="{6DBBEA5F-0A46-66D6-53DE-E18B1A0F5FB9}"/>
              </a:ext>
            </a:extLst>
          </p:cNvPr>
          <p:cNvSpPr>
            <a:spLocks noGrp="1"/>
          </p:cNvSpPr>
          <p:nvPr>
            <p:ph type="sldNum" sz="quarter" idx="12"/>
          </p:nvPr>
        </p:nvSpPr>
        <p:spPr/>
        <p:txBody>
          <a:bodyPr/>
          <a:lstStyle/>
          <a:p>
            <a:fld id="{A6748A11-3963-D04D-A309-5F2F4264ED77}" type="slidenum">
              <a:rPr lang="en-US" smtClean="0"/>
              <a:t>32</a:t>
            </a:fld>
            <a:endParaRPr lang="en-US"/>
          </a:p>
        </p:txBody>
      </p:sp>
      <p:pic>
        <p:nvPicPr>
          <p:cNvPr id="5" name="Picture 4">
            <a:extLst>
              <a:ext uri="{FF2B5EF4-FFF2-40B4-BE49-F238E27FC236}">
                <a16:creationId xmlns:a16="http://schemas.microsoft.com/office/drawing/2014/main" id="{C5B593BA-857B-03AC-86D9-857D4A284838}"/>
              </a:ext>
            </a:extLst>
          </p:cNvPr>
          <p:cNvPicPr>
            <a:picLocks noChangeAspect="1"/>
          </p:cNvPicPr>
          <p:nvPr/>
        </p:nvPicPr>
        <p:blipFill>
          <a:blip r:embed="rId2"/>
          <a:stretch>
            <a:fillRect/>
          </a:stretch>
        </p:blipFill>
        <p:spPr>
          <a:xfrm>
            <a:off x="8423275" y="2368550"/>
            <a:ext cx="3073400" cy="2921000"/>
          </a:xfrm>
          <a:prstGeom prst="rect">
            <a:avLst/>
          </a:prstGeom>
        </p:spPr>
      </p:pic>
    </p:spTree>
    <p:extLst>
      <p:ext uri="{BB962C8B-B14F-4D97-AF65-F5344CB8AC3E}">
        <p14:creationId xmlns:p14="http://schemas.microsoft.com/office/powerpoint/2010/main" val="2345528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3D72-59FE-25EC-F078-4CB11A83059C}"/>
              </a:ext>
            </a:extLst>
          </p:cNvPr>
          <p:cNvSpPr>
            <a:spLocks noGrp="1"/>
          </p:cNvSpPr>
          <p:nvPr>
            <p:ph type="title"/>
          </p:nvPr>
        </p:nvSpPr>
        <p:spPr/>
        <p:txBody>
          <a:bodyPr/>
          <a:lstStyle/>
          <a:p>
            <a:r>
              <a:rPr lang="en-US" altLang="zh-CN" dirty="0"/>
              <a:t>Unsupervised</a:t>
            </a:r>
            <a:r>
              <a:rPr lang="zh-CN" altLang="en-US" dirty="0"/>
              <a:t> </a:t>
            </a:r>
            <a:br>
              <a:rPr lang="en-GB" altLang="zh-CN" dirty="0"/>
            </a:br>
            <a:r>
              <a:rPr lang="en-US" altLang="zh-CN" dirty="0"/>
              <a:t>learning</a:t>
            </a:r>
            <a:endParaRPr lang="en-US" dirty="0"/>
          </a:p>
        </p:txBody>
      </p:sp>
      <p:sp>
        <p:nvSpPr>
          <p:cNvPr id="3" name="Content Placeholder 2">
            <a:extLst>
              <a:ext uri="{FF2B5EF4-FFF2-40B4-BE49-F238E27FC236}">
                <a16:creationId xmlns:a16="http://schemas.microsoft.com/office/drawing/2014/main" id="{CBD44FBF-9772-A562-0856-C1AB2818AD2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233FB50-DE45-AD7D-0E8F-A0D8C92B25CF}"/>
              </a:ext>
            </a:extLst>
          </p:cNvPr>
          <p:cNvSpPr>
            <a:spLocks noGrp="1"/>
          </p:cNvSpPr>
          <p:nvPr>
            <p:ph type="sldNum" sz="quarter" idx="12"/>
          </p:nvPr>
        </p:nvSpPr>
        <p:spPr/>
        <p:txBody>
          <a:bodyPr/>
          <a:lstStyle/>
          <a:p>
            <a:fld id="{A6748A11-3963-D04D-A309-5F2F4264ED77}" type="slidenum">
              <a:rPr lang="en-US" smtClean="0"/>
              <a:t>33</a:t>
            </a:fld>
            <a:endParaRPr lang="en-US"/>
          </a:p>
        </p:txBody>
      </p:sp>
      <p:sp>
        <p:nvSpPr>
          <p:cNvPr id="5" name="TextBox 4">
            <a:extLst>
              <a:ext uri="{FF2B5EF4-FFF2-40B4-BE49-F238E27FC236}">
                <a16:creationId xmlns:a16="http://schemas.microsoft.com/office/drawing/2014/main" id="{F4EB4A16-E353-F2A6-B800-276CA3C0DFA3}"/>
              </a:ext>
            </a:extLst>
          </p:cNvPr>
          <p:cNvSpPr txBox="1"/>
          <p:nvPr/>
        </p:nvSpPr>
        <p:spPr>
          <a:xfrm>
            <a:off x="838200" y="6283980"/>
            <a:ext cx="7479509" cy="523220"/>
          </a:xfrm>
          <a:prstGeom prst="rect">
            <a:avLst/>
          </a:prstGeom>
          <a:noFill/>
        </p:spPr>
        <p:txBody>
          <a:bodyPr wrap="square" rtlCol="0">
            <a:spAutoFit/>
          </a:bodyPr>
          <a:lstStyle/>
          <a:p>
            <a:r>
              <a:rPr lang="en-US" sz="1400" dirty="0"/>
              <a:t>https://</a:t>
            </a:r>
            <a:r>
              <a:rPr lang="en-US" sz="1400" dirty="0" err="1"/>
              <a:t>www.researchgate.net</a:t>
            </a:r>
            <a:r>
              <a:rPr lang="en-US" sz="1400" dirty="0"/>
              <a:t>/figure/Supervised-and-unsupervised-machine-learning-a-Schematic-representation-of-an_fig3_351953193</a:t>
            </a:r>
          </a:p>
        </p:txBody>
      </p:sp>
      <p:pic>
        <p:nvPicPr>
          <p:cNvPr id="2050" name="Picture 2" descr="Supervised and unsupervised machine learning. a Schematic representation of an unsupervised learning model. Unlabelled data is used in unsupervised learning algorithms for clustering. b Schematic representation of a supervised learning model. Labelled data are used in supervised learning algorithms for classification. Machine learning models can be broadly classified into supervised or unsupervised learning algorithms, depending on the structure of the data (Mitchell et al. 2013) [Note: there are intermediate cases called semi-supervised learning which we will not consider here, see e.g., Zhu and Goldberg 2009 for details]. Unsupervised learning algorithms use data in which the outcome is not yet labelled or identified, and therefore the algorithm cannot ‘know’ the outcomes in advance. The algorithm then learns how to classify and predict the outcome from new observations based on the inherent structure of the data at hand. An example of unsupervised learning is the clustering of groups within a dataset. Conversely, supervised learning algorithms uses data in which the outcome is known, and the algorithm learns how to predict the outcome of future observations based on what was learnt from the information and outcomes obtained from previous data. An example of supervised learning is the classification (or prediction, in the case of regression models) of a new observation between two categories based on n number of characteristics or variables">
            <a:extLst>
              <a:ext uri="{FF2B5EF4-FFF2-40B4-BE49-F238E27FC236}">
                <a16:creationId xmlns:a16="http://schemas.microsoft.com/office/drawing/2014/main" id="{B3DAE57B-97C8-5739-BB5B-70FE33314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954" y="194637"/>
            <a:ext cx="6022824" cy="60720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0437C9-E890-4098-82B1-7335400BD884}"/>
              </a:ext>
            </a:extLst>
          </p:cNvPr>
          <p:cNvSpPr txBox="1"/>
          <p:nvPr/>
        </p:nvSpPr>
        <p:spPr>
          <a:xfrm>
            <a:off x="653142" y="2612572"/>
            <a:ext cx="3924812" cy="1292662"/>
          </a:xfrm>
          <a:prstGeom prst="rect">
            <a:avLst/>
          </a:prstGeom>
          <a:noFill/>
        </p:spPr>
        <p:txBody>
          <a:bodyPr wrap="square" rtlCol="0">
            <a:spAutoFit/>
          </a:bodyPr>
          <a:lstStyle/>
          <a:p>
            <a:r>
              <a:rPr lang="en-US" altLang="zh-CN" sz="2400" b="1" i="1" dirty="0"/>
              <a:t>Clustering</a:t>
            </a:r>
          </a:p>
          <a:p>
            <a:r>
              <a:rPr lang="en-US" altLang="zh-CN" dirty="0"/>
              <a:t>Goal:</a:t>
            </a:r>
            <a:r>
              <a:rPr lang="zh-CN" altLang="en-US" dirty="0"/>
              <a:t> </a:t>
            </a:r>
            <a:r>
              <a:rPr lang="en-US" altLang="zh-CN" dirty="0"/>
              <a:t>partition</a:t>
            </a:r>
            <a:r>
              <a:rPr lang="zh-CN" altLang="en-US" dirty="0"/>
              <a:t> </a:t>
            </a:r>
            <a:r>
              <a:rPr lang="en-US" altLang="zh-CN" dirty="0"/>
              <a:t>data</a:t>
            </a:r>
            <a:r>
              <a:rPr lang="zh-CN" altLang="en-US" dirty="0"/>
              <a:t> </a:t>
            </a:r>
            <a:r>
              <a:rPr lang="en-US" altLang="zh-CN" dirty="0"/>
              <a:t>into</a:t>
            </a:r>
            <a:r>
              <a:rPr lang="zh-CN" altLang="en-US" dirty="0"/>
              <a:t> </a:t>
            </a:r>
            <a:r>
              <a:rPr lang="en-US" altLang="zh-CN" dirty="0"/>
              <a:t>K</a:t>
            </a:r>
            <a:r>
              <a:rPr lang="zh-CN" altLang="en-US" dirty="0"/>
              <a:t> </a:t>
            </a:r>
            <a:r>
              <a:rPr lang="en-US" altLang="zh-CN" dirty="0"/>
              <a:t>clusters</a:t>
            </a:r>
            <a:r>
              <a:rPr lang="zh-CN" altLang="en-US" dirty="0"/>
              <a:t> </a:t>
            </a:r>
            <a:r>
              <a:rPr lang="en-US" altLang="zh-CN" dirty="0"/>
              <a:t>(set</a:t>
            </a:r>
            <a:r>
              <a:rPr lang="zh-CN" altLang="en-US" dirty="0"/>
              <a:t> </a:t>
            </a:r>
            <a:r>
              <a:rPr lang="en-US" altLang="zh-CN" dirty="0"/>
              <a:t>of</a:t>
            </a:r>
            <a:r>
              <a:rPr lang="zh-CN" altLang="en-US" dirty="0"/>
              <a:t> </a:t>
            </a:r>
            <a:r>
              <a:rPr lang="en-US" altLang="zh-CN" dirty="0"/>
              <a:t>similar</a:t>
            </a:r>
            <a:r>
              <a:rPr lang="zh-CN" altLang="en-US" dirty="0"/>
              <a:t> </a:t>
            </a:r>
            <a:r>
              <a:rPr lang="en-US" altLang="zh-CN" dirty="0"/>
              <a:t>data</a:t>
            </a:r>
            <a:r>
              <a:rPr lang="zh-CN" altLang="en-US" dirty="0"/>
              <a:t> </a:t>
            </a:r>
            <a:r>
              <a:rPr lang="en-US" altLang="zh-CN" dirty="0"/>
              <a:t>points),</a:t>
            </a:r>
            <a:r>
              <a:rPr lang="zh-CN" altLang="en-US" dirty="0"/>
              <a:t> </a:t>
            </a:r>
            <a:r>
              <a:rPr lang="en-US" altLang="zh-CN" dirty="0"/>
              <a:t>without</a:t>
            </a:r>
            <a:r>
              <a:rPr lang="zh-CN" altLang="en-US" dirty="0"/>
              <a:t> </a:t>
            </a:r>
            <a:r>
              <a:rPr lang="en-US" altLang="zh-CN" dirty="0"/>
              <a:t>labels!</a:t>
            </a:r>
            <a:endParaRPr lang="en-GB" altLang="zh-CN" dirty="0"/>
          </a:p>
          <a:p>
            <a:endParaRPr lang="en-US" dirty="0"/>
          </a:p>
        </p:txBody>
      </p:sp>
    </p:spTree>
    <p:extLst>
      <p:ext uri="{BB962C8B-B14F-4D97-AF65-F5344CB8AC3E}">
        <p14:creationId xmlns:p14="http://schemas.microsoft.com/office/powerpoint/2010/main" val="1063053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37DF-9427-B84A-0C7B-1F5673E2AC94}"/>
              </a:ext>
            </a:extLst>
          </p:cNvPr>
          <p:cNvSpPr>
            <a:spLocks noGrp="1"/>
          </p:cNvSpPr>
          <p:nvPr>
            <p:ph type="title"/>
          </p:nvPr>
        </p:nvSpPr>
        <p:spPr/>
        <p:txBody>
          <a:bodyPr/>
          <a:lstStyle/>
          <a:p>
            <a:r>
              <a:rPr lang="en-US" altLang="zh-CN" dirty="0"/>
              <a:t>Clustering</a:t>
            </a:r>
            <a:r>
              <a:rPr lang="zh-CN" altLang="en-US" dirty="0"/>
              <a:t> </a:t>
            </a:r>
            <a:r>
              <a:rPr lang="en-US" altLang="zh-CN" dirty="0"/>
              <a:t>--</a:t>
            </a:r>
            <a:r>
              <a:rPr lang="zh-CN" altLang="en-US" dirty="0"/>
              <a:t> </a:t>
            </a:r>
            <a:r>
              <a:rPr lang="en-US" altLang="zh-CN" dirty="0" err="1"/>
              <a:t>Kmeans</a:t>
            </a:r>
            <a:endParaRPr lang="en-US" dirty="0"/>
          </a:p>
        </p:txBody>
      </p:sp>
      <p:sp>
        <p:nvSpPr>
          <p:cNvPr id="3" name="Content Placeholder 2">
            <a:extLst>
              <a:ext uri="{FF2B5EF4-FFF2-40B4-BE49-F238E27FC236}">
                <a16:creationId xmlns:a16="http://schemas.microsoft.com/office/drawing/2014/main" id="{B4D6F95C-4CBA-B876-79E6-AB62B01ADDE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8289C17-F7EC-64B5-AEDC-ED7F3EEC9328}"/>
              </a:ext>
            </a:extLst>
          </p:cNvPr>
          <p:cNvPicPr>
            <a:picLocks noChangeAspect="1"/>
          </p:cNvPicPr>
          <p:nvPr/>
        </p:nvPicPr>
        <p:blipFill>
          <a:blip r:embed="rId2"/>
          <a:stretch>
            <a:fillRect/>
          </a:stretch>
        </p:blipFill>
        <p:spPr>
          <a:xfrm>
            <a:off x="947953" y="4666445"/>
            <a:ext cx="6420692" cy="1116180"/>
          </a:xfrm>
          <a:prstGeom prst="rect">
            <a:avLst/>
          </a:prstGeom>
        </p:spPr>
      </p:pic>
      <p:pic>
        <p:nvPicPr>
          <p:cNvPr id="5" name="Picture 4">
            <a:extLst>
              <a:ext uri="{FF2B5EF4-FFF2-40B4-BE49-F238E27FC236}">
                <a16:creationId xmlns:a16="http://schemas.microsoft.com/office/drawing/2014/main" id="{CFD6B1D8-2344-2E93-E175-73EB1916D111}"/>
              </a:ext>
            </a:extLst>
          </p:cNvPr>
          <p:cNvPicPr>
            <a:picLocks noChangeAspect="1"/>
          </p:cNvPicPr>
          <p:nvPr/>
        </p:nvPicPr>
        <p:blipFill>
          <a:blip r:embed="rId3"/>
          <a:stretch>
            <a:fillRect/>
          </a:stretch>
        </p:blipFill>
        <p:spPr>
          <a:xfrm>
            <a:off x="4302501" y="2747283"/>
            <a:ext cx="4394200" cy="1422400"/>
          </a:xfrm>
          <a:prstGeom prst="rect">
            <a:avLst/>
          </a:prstGeom>
        </p:spPr>
      </p:pic>
      <p:pic>
        <p:nvPicPr>
          <p:cNvPr id="6" name="Picture 5">
            <a:extLst>
              <a:ext uri="{FF2B5EF4-FFF2-40B4-BE49-F238E27FC236}">
                <a16:creationId xmlns:a16="http://schemas.microsoft.com/office/drawing/2014/main" id="{AA82810D-180C-2A12-DD46-555DFBE9EA35}"/>
              </a:ext>
            </a:extLst>
          </p:cNvPr>
          <p:cNvPicPr>
            <a:picLocks noChangeAspect="1"/>
          </p:cNvPicPr>
          <p:nvPr/>
        </p:nvPicPr>
        <p:blipFill>
          <a:blip r:embed="rId4"/>
          <a:stretch>
            <a:fillRect/>
          </a:stretch>
        </p:blipFill>
        <p:spPr>
          <a:xfrm>
            <a:off x="838200" y="1633465"/>
            <a:ext cx="7772400" cy="700610"/>
          </a:xfrm>
          <a:prstGeom prst="rect">
            <a:avLst/>
          </a:prstGeom>
        </p:spPr>
      </p:pic>
      <p:sp>
        <p:nvSpPr>
          <p:cNvPr id="7" name="Slide Number Placeholder 6">
            <a:extLst>
              <a:ext uri="{FF2B5EF4-FFF2-40B4-BE49-F238E27FC236}">
                <a16:creationId xmlns:a16="http://schemas.microsoft.com/office/drawing/2014/main" id="{221343C3-B3DB-ADEF-4623-C63790ADE442}"/>
              </a:ext>
            </a:extLst>
          </p:cNvPr>
          <p:cNvSpPr>
            <a:spLocks noGrp="1"/>
          </p:cNvSpPr>
          <p:nvPr>
            <p:ph type="sldNum" sz="quarter" idx="12"/>
          </p:nvPr>
        </p:nvSpPr>
        <p:spPr/>
        <p:txBody>
          <a:bodyPr/>
          <a:lstStyle/>
          <a:p>
            <a:fld id="{A6748A11-3963-D04D-A309-5F2F4264ED77}" type="slidenum">
              <a:rPr lang="en-US" smtClean="0"/>
              <a:t>34</a:t>
            </a:fld>
            <a:endParaRPr lang="en-US"/>
          </a:p>
        </p:txBody>
      </p:sp>
    </p:spTree>
    <p:extLst>
      <p:ext uri="{BB962C8B-B14F-4D97-AF65-F5344CB8AC3E}">
        <p14:creationId xmlns:p14="http://schemas.microsoft.com/office/powerpoint/2010/main" val="2803434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0CAE-F380-BF87-AB2F-F143DB2440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D17396-B184-1ADB-AEF9-66371B96CE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BC6DED-81E3-3D57-6EE5-830A1949EC77}"/>
              </a:ext>
            </a:extLst>
          </p:cNvPr>
          <p:cNvPicPr>
            <a:picLocks noChangeAspect="1"/>
          </p:cNvPicPr>
          <p:nvPr/>
        </p:nvPicPr>
        <p:blipFill>
          <a:blip r:embed="rId2"/>
          <a:stretch>
            <a:fillRect/>
          </a:stretch>
        </p:blipFill>
        <p:spPr>
          <a:xfrm>
            <a:off x="2028481" y="490198"/>
            <a:ext cx="8135038" cy="5317433"/>
          </a:xfrm>
          <a:prstGeom prst="rect">
            <a:avLst/>
          </a:prstGeom>
        </p:spPr>
      </p:pic>
      <p:sp>
        <p:nvSpPr>
          <p:cNvPr id="5" name="TextBox 4">
            <a:extLst>
              <a:ext uri="{FF2B5EF4-FFF2-40B4-BE49-F238E27FC236}">
                <a16:creationId xmlns:a16="http://schemas.microsoft.com/office/drawing/2014/main" id="{605202EB-07CA-3C8E-6B00-2A103139D3E2}"/>
              </a:ext>
            </a:extLst>
          </p:cNvPr>
          <p:cNvSpPr txBox="1"/>
          <p:nvPr/>
        </p:nvSpPr>
        <p:spPr>
          <a:xfrm>
            <a:off x="838200" y="6120043"/>
            <a:ext cx="6106993" cy="369332"/>
          </a:xfrm>
          <a:prstGeom prst="rect">
            <a:avLst/>
          </a:prstGeom>
          <a:noFill/>
        </p:spPr>
        <p:txBody>
          <a:bodyPr wrap="none" rtlCol="0">
            <a:spAutoFit/>
          </a:bodyPr>
          <a:lstStyle/>
          <a:p>
            <a:r>
              <a:rPr lang="en-US" altLang="zh-CN" dirty="0"/>
              <a:t>From</a:t>
            </a:r>
            <a:r>
              <a:rPr lang="zh-CN" altLang="en-US" dirty="0"/>
              <a:t> </a:t>
            </a:r>
            <a:r>
              <a:rPr lang="en-US" altLang="zh-CN" dirty="0"/>
              <a:t>slide</a:t>
            </a:r>
            <a:r>
              <a:rPr lang="zh-CN" altLang="en-US" dirty="0"/>
              <a:t> </a:t>
            </a:r>
            <a:r>
              <a:rPr lang="en-US" altLang="zh-CN" dirty="0"/>
              <a:t>of</a:t>
            </a:r>
            <a:r>
              <a:rPr lang="zh-CN" altLang="en-US" dirty="0"/>
              <a:t> </a:t>
            </a:r>
            <a:r>
              <a:rPr lang="en-US" altLang="zh-CN" dirty="0"/>
              <a:t>statistical</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course</a:t>
            </a:r>
            <a:r>
              <a:rPr lang="zh-CN" altLang="en-US" dirty="0"/>
              <a:t> </a:t>
            </a:r>
            <a:r>
              <a:rPr lang="en-US" altLang="zh-CN" dirty="0"/>
              <a:t>in</a:t>
            </a:r>
            <a:r>
              <a:rPr lang="zh-CN" altLang="en-US" dirty="0"/>
              <a:t> </a:t>
            </a:r>
            <a:r>
              <a:rPr lang="en-US" altLang="zh-CN" dirty="0"/>
              <a:t>ANU</a:t>
            </a:r>
            <a:r>
              <a:rPr lang="zh-CN" altLang="en-US" dirty="0"/>
              <a:t> </a:t>
            </a:r>
            <a:r>
              <a:rPr lang="en-US" altLang="zh-CN" dirty="0"/>
              <a:t>(2021)</a:t>
            </a:r>
            <a:r>
              <a:rPr lang="zh-CN" altLang="en-US" dirty="0"/>
              <a:t> </a:t>
            </a:r>
            <a:endParaRPr lang="en-US" dirty="0"/>
          </a:p>
        </p:txBody>
      </p:sp>
      <p:sp>
        <p:nvSpPr>
          <p:cNvPr id="6" name="Slide Number Placeholder 5">
            <a:extLst>
              <a:ext uri="{FF2B5EF4-FFF2-40B4-BE49-F238E27FC236}">
                <a16:creationId xmlns:a16="http://schemas.microsoft.com/office/drawing/2014/main" id="{C6F3EFD9-C928-57B9-FECD-ADF4F0EE8176}"/>
              </a:ext>
            </a:extLst>
          </p:cNvPr>
          <p:cNvSpPr>
            <a:spLocks noGrp="1"/>
          </p:cNvSpPr>
          <p:nvPr>
            <p:ph type="sldNum" sz="quarter" idx="12"/>
          </p:nvPr>
        </p:nvSpPr>
        <p:spPr/>
        <p:txBody>
          <a:bodyPr/>
          <a:lstStyle/>
          <a:p>
            <a:fld id="{A6748A11-3963-D04D-A309-5F2F4264ED77}" type="slidenum">
              <a:rPr lang="en-US" smtClean="0"/>
              <a:t>35</a:t>
            </a:fld>
            <a:endParaRPr lang="en-US"/>
          </a:p>
        </p:txBody>
      </p:sp>
    </p:spTree>
    <p:extLst>
      <p:ext uri="{BB962C8B-B14F-4D97-AF65-F5344CB8AC3E}">
        <p14:creationId xmlns:p14="http://schemas.microsoft.com/office/powerpoint/2010/main" val="1288414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910D-FF07-F440-1D63-71A78B2DE350}"/>
              </a:ext>
            </a:extLst>
          </p:cNvPr>
          <p:cNvSpPr>
            <a:spLocks noGrp="1"/>
          </p:cNvSpPr>
          <p:nvPr>
            <p:ph type="title"/>
          </p:nvPr>
        </p:nvSpPr>
        <p:spPr/>
        <p:txBody>
          <a:bodyPr/>
          <a:lstStyle/>
          <a:p>
            <a:r>
              <a:rPr lang="en-US" altLang="zh-CN" dirty="0" err="1"/>
              <a:t>Kmeans</a:t>
            </a:r>
            <a:r>
              <a:rPr lang="zh-CN" altLang="en-US" dirty="0"/>
              <a:t> </a:t>
            </a:r>
            <a:r>
              <a:rPr lang="en-US" altLang="zh-CN" dirty="0"/>
              <a:t>Example</a:t>
            </a:r>
            <a:endParaRPr lang="en-US" dirty="0"/>
          </a:p>
        </p:txBody>
      </p:sp>
      <p:pic>
        <p:nvPicPr>
          <p:cNvPr id="4" name="Picture 3">
            <a:extLst>
              <a:ext uri="{FF2B5EF4-FFF2-40B4-BE49-F238E27FC236}">
                <a16:creationId xmlns:a16="http://schemas.microsoft.com/office/drawing/2014/main" id="{9C056ED2-1B74-8748-C038-5E833ACA0B9D}"/>
              </a:ext>
            </a:extLst>
          </p:cNvPr>
          <p:cNvPicPr>
            <a:picLocks noChangeAspect="1"/>
          </p:cNvPicPr>
          <p:nvPr/>
        </p:nvPicPr>
        <p:blipFill>
          <a:blip r:embed="rId2"/>
          <a:stretch>
            <a:fillRect/>
          </a:stretch>
        </p:blipFill>
        <p:spPr>
          <a:xfrm>
            <a:off x="2209800" y="1228967"/>
            <a:ext cx="7772400" cy="5039044"/>
          </a:xfrm>
          <a:prstGeom prst="rect">
            <a:avLst/>
          </a:prstGeom>
        </p:spPr>
      </p:pic>
      <p:sp>
        <p:nvSpPr>
          <p:cNvPr id="5" name="TextBox 4">
            <a:extLst>
              <a:ext uri="{FF2B5EF4-FFF2-40B4-BE49-F238E27FC236}">
                <a16:creationId xmlns:a16="http://schemas.microsoft.com/office/drawing/2014/main" id="{3EC0525C-BC4B-8912-CA09-B5346795D85F}"/>
              </a:ext>
            </a:extLst>
          </p:cNvPr>
          <p:cNvSpPr txBox="1"/>
          <p:nvPr/>
        </p:nvSpPr>
        <p:spPr>
          <a:xfrm>
            <a:off x="1079653" y="6389783"/>
            <a:ext cx="1245854" cy="369332"/>
          </a:xfrm>
          <a:prstGeom prst="rect">
            <a:avLst/>
          </a:prstGeom>
          <a:noFill/>
        </p:spPr>
        <p:txBody>
          <a:bodyPr wrap="none" rtlCol="0">
            <a:spAutoFit/>
          </a:bodyPr>
          <a:lstStyle/>
          <a:p>
            <a:r>
              <a:rPr lang="en-US" altLang="zh-CN" dirty="0"/>
              <a:t>PRML</a:t>
            </a:r>
            <a:r>
              <a:rPr lang="zh-CN" altLang="en-US" dirty="0"/>
              <a:t> </a:t>
            </a:r>
            <a:r>
              <a:rPr lang="en-US" altLang="zh-CN" dirty="0"/>
              <a:t>book</a:t>
            </a:r>
            <a:endParaRPr lang="en-US" dirty="0"/>
          </a:p>
        </p:txBody>
      </p:sp>
      <p:sp>
        <p:nvSpPr>
          <p:cNvPr id="3" name="Slide Number Placeholder 2">
            <a:extLst>
              <a:ext uri="{FF2B5EF4-FFF2-40B4-BE49-F238E27FC236}">
                <a16:creationId xmlns:a16="http://schemas.microsoft.com/office/drawing/2014/main" id="{9FA10705-79CD-6354-676A-A8CE04269FD1}"/>
              </a:ext>
            </a:extLst>
          </p:cNvPr>
          <p:cNvSpPr>
            <a:spLocks noGrp="1"/>
          </p:cNvSpPr>
          <p:nvPr>
            <p:ph type="sldNum" sz="quarter" idx="12"/>
          </p:nvPr>
        </p:nvSpPr>
        <p:spPr/>
        <p:txBody>
          <a:bodyPr/>
          <a:lstStyle/>
          <a:p>
            <a:fld id="{A6748A11-3963-D04D-A309-5F2F4264ED77}" type="slidenum">
              <a:rPr lang="en-US" smtClean="0"/>
              <a:t>36</a:t>
            </a:fld>
            <a:endParaRPr lang="en-US"/>
          </a:p>
        </p:txBody>
      </p:sp>
    </p:spTree>
    <p:extLst>
      <p:ext uri="{BB962C8B-B14F-4D97-AF65-F5344CB8AC3E}">
        <p14:creationId xmlns:p14="http://schemas.microsoft.com/office/powerpoint/2010/main" val="1863986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8FFF-8E1D-00D0-2948-698EB0E0E457}"/>
              </a:ext>
            </a:extLst>
          </p:cNvPr>
          <p:cNvSpPr>
            <a:spLocks noGrp="1"/>
          </p:cNvSpPr>
          <p:nvPr>
            <p:ph type="title"/>
          </p:nvPr>
        </p:nvSpPr>
        <p:spPr/>
        <p:txBody>
          <a:bodyPr/>
          <a:lstStyle/>
          <a:p>
            <a:r>
              <a:rPr lang="en-US" altLang="zh-CN" dirty="0" err="1"/>
              <a:t>Kmeans</a:t>
            </a:r>
            <a:r>
              <a:rPr lang="zh-CN" altLang="en-US" dirty="0"/>
              <a:t> </a:t>
            </a:r>
            <a:r>
              <a:rPr lang="en-US" altLang="zh-CN" dirty="0"/>
              <a:t>Example</a:t>
            </a:r>
            <a:endParaRPr lang="en-US" dirty="0"/>
          </a:p>
        </p:txBody>
      </p:sp>
      <p:sp>
        <p:nvSpPr>
          <p:cNvPr id="3" name="Content Placeholder 2">
            <a:extLst>
              <a:ext uri="{FF2B5EF4-FFF2-40B4-BE49-F238E27FC236}">
                <a16:creationId xmlns:a16="http://schemas.microsoft.com/office/drawing/2014/main" id="{B42AFA41-DE15-C990-F896-83A1CD7F17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E97C51D-246F-87F6-18D9-E854310571C0}"/>
              </a:ext>
            </a:extLst>
          </p:cNvPr>
          <p:cNvPicPr>
            <a:picLocks noChangeAspect="1"/>
          </p:cNvPicPr>
          <p:nvPr/>
        </p:nvPicPr>
        <p:blipFill>
          <a:blip r:embed="rId2"/>
          <a:stretch>
            <a:fillRect/>
          </a:stretch>
        </p:blipFill>
        <p:spPr>
          <a:xfrm>
            <a:off x="3212334" y="1415570"/>
            <a:ext cx="5539124" cy="4864043"/>
          </a:xfrm>
          <a:prstGeom prst="rect">
            <a:avLst/>
          </a:prstGeom>
        </p:spPr>
      </p:pic>
      <p:sp>
        <p:nvSpPr>
          <p:cNvPr id="5" name="Slide Number Placeholder 4">
            <a:extLst>
              <a:ext uri="{FF2B5EF4-FFF2-40B4-BE49-F238E27FC236}">
                <a16:creationId xmlns:a16="http://schemas.microsoft.com/office/drawing/2014/main" id="{69A18F24-501A-05FA-5A1C-93FD597548C5}"/>
              </a:ext>
            </a:extLst>
          </p:cNvPr>
          <p:cNvSpPr>
            <a:spLocks noGrp="1"/>
          </p:cNvSpPr>
          <p:nvPr>
            <p:ph type="sldNum" sz="quarter" idx="12"/>
          </p:nvPr>
        </p:nvSpPr>
        <p:spPr/>
        <p:txBody>
          <a:bodyPr/>
          <a:lstStyle/>
          <a:p>
            <a:fld id="{A6748A11-3963-D04D-A309-5F2F4264ED77}" type="slidenum">
              <a:rPr lang="en-US" smtClean="0"/>
              <a:t>37</a:t>
            </a:fld>
            <a:endParaRPr lang="en-US"/>
          </a:p>
        </p:txBody>
      </p:sp>
    </p:spTree>
    <p:extLst>
      <p:ext uri="{BB962C8B-B14F-4D97-AF65-F5344CB8AC3E}">
        <p14:creationId xmlns:p14="http://schemas.microsoft.com/office/powerpoint/2010/main" val="1266917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DF11B-847F-1460-A2E7-B3E1A1081FBA}"/>
              </a:ext>
            </a:extLst>
          </p:cNvPr>
          <p:cNvSpPr>
            <a:spLocks noGrp="1"/>
          </p:cNvSpPr>
          <p:nvPr>
            <p:ph type="title"/>
          </p:nvPr>
        </p:nvSpPr>
        <p:spPr>
          <a:xfrm>
            <a:off x="838200" y="365125"/>
            <a:ext cx="10515600" cy="1325563"/>
          </a:xfrm>
        </p:spPr>
        <p:txBody>
          <a:bodyPr>
            <a:normAutofit/>
          </a:bodyPr>
          <a:lstStyle/>
          <a:p>
            <a:r>
              <a:rPr lang="en-US" sz="5400"/>
              <a:t>Other Types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30612-2559-652A-6842-6AD3A6479E70}"/>
              </a:ext>
            </a:extLst>
          </p:cNvPr>
          <p:cNvSpPr>
            <a:spLocks noGrp="1"/>
          </p:cNvSpPr>
          <p:nvPr>
            <p:ph idx="1"/>
          </p:nvPr>
        </p:nvSpPr>
        <p:spPr>
          <a:xfrm>
            <a:off x="838200" y="1929384"/>
            <a:ext cx="10515600" cy="4251960"/>
          </a:xfrm>
        </p:spPr>
        <p:txBody>
          <a:bodyPr>
            <a:normAutofit/>
          </a:bodyPr>
          <a:lstStyle/>
          <a:p>
            <a:r>
              <a:rPr lang="en-US" altLang="zh-CN" sz="2200"/>
              <a:t>Extension</a:t>
            </a:r>
            <a:r>
              <a:rPr lang="zh-CN" altLang="en-US" sz="2200"/>
              <a:t> </a:t>
            </a:r>
            <a:r>
              <a:rPr lang="en-US" altLang="zh-CN" sz="2200"/>
              <a:t>for</a:t>
            </a:r>
            <a:r>
              <a:rPr lang="zh-CN" altLang="en-US" sz="2200"/>
              <a:t> </a:t>
            </a:r>
            <a:r>
              <a:rPr lang="en-US" altLang="zh-CN" sz="2200"/>
              <a:t>Linear</a:t>
            </a:r>
            <a:r>
              <a:rPr lang="zh-CN" altLang="en-US" sz="2200"/>
              <a:t> </a:t>
            </a:r>
            <a:r>
              <a:rPr lang="en-US" altLang="zh-CN" sz="2200"/>
              <a:t>models</a:t>
            </a:r>
            <a:r>
              <a:rPr lang="zh-CN" altLang="en-US" sz="2200"/>
              <a:t> </a:t>
            </a:r>
            <a:endParaRPr lang="en-GB" altLang="zh-CN" sz="2200"/>
          </a:p>
          <a:p>
            <a:pPr lvl="1"/>
            <a:r>
              <a:rPr lang="en-US" altLang="zh-CN" sz="2200"/>
              <a:t>Kernelised</a:t>
            </a:r>
            <a:r>
              <a:rPr lang="zh-CN" altLang="en-US" sz="2200"/>
              <a:t> </a:t>
            </a:r>
            <a:r>
              <a:rPr lang="en-US" altLang="zh-CN" sz="2200"/>
              <a:t>method</a:t>
            </a:r>
            <a:endParaRPr lang="en-GB" altLang="zh-CN" sz="2200"/>
          </a:p>
          <a:p>
            <a:pPr lvl="1"/>
            <a:r>
              <a:rPr lang="en-US" altLang="zh-CN" sz="2200"/>
              <a:t>Gaussain</a:t>
            </a:r>
            <a:r>
              <a:rPr lang="zh-CN" altLang="en-US" sz="2200"/>
              <a:t> </a:t>
            </a:r>
            <a:r>
              <a:rPr lang="en-US" altLang="zh-CN" sz="2200"/>
              <a:t>process</a:t>
            </a:r>
            <a:endParaRPr lang="en-GB" altLang="zh-CN" sz="2200"/>
          </a:p>
          <a:p>
            <a:pPr lvl="1"/>
            <a:r>
              <a:rPr lang="en-US" altLang="zh-CN" sz="2200"/>
              <a:t>Neural</a:t>
            </a:r>
            <a:r>
              <a:rPr lang="zh-CN" altLang="en-US" sz="2200"/>
              <a:t> </a:t>
            </a:r>
            <a:r>
              <a:rPr lang="en-US" altLang="zh-CN" sz="2200"/>
              <a:t>networks</a:t>
            </a:r>
          </a:p>
          <a:p>
            <a:r>
              <a:rPr lang="en-US" altLang="zh-CN" sz="2200"/>
              <a:t>Bayesian</a:t>
            </a:r>
            <a:r>
              <a:rPr lang="zh-CN" altLang="en-US" sz="2200"/>
              <a:t> </a:t>
            </a:r>
            <a:r>
              <a:rPr lang="en-US" altLang="zh-CN" sz="2200"/>
              <a:t>approaches</a:t>
            </a:r>
          </a:p>
          <a:p>
            <a:r>
              <a:rPr lang="en-US" altLang="zh-CN" sz="2200"/>
              <a:t>Dimensionality</a:t>
            </a:r>
            <a:r>
              <a:rPr lang="zh-CN" altLang="en-US" sz="2200"/>
              <a:t> </a:t>
            </a:r>
            <a:r>
              <a:rPr lang="en-US" altLang="zh-CN" sz="2200"/>
              <a:t>Reduction</a:t>
            </a:r>
          </a:p>
          <a:p>
            <a:r>
              <a:rPr lang="en-US" altLang="zh-CN" sz="2200"/>
              <a:t>Graphical</a:t>
            </a:r>
            <a:r>
              <a:rPr lang="zh-CN" altLang="en-US" sz="2200"/>
              <a:t> </a:t>
            </a:r>
            <a:r>
              <a:rPr lang="en-US" altLang="zh-CN" sz="2200"/>
              <a:t>models</a:t>
            </a:r>
          </a:p>
          <a:p>
            <a:r>
              <a:rPr lang="en-US" altLang="zh-CN" sz="2200"/>
              <a:t>…</a:t>
            </a:r>
            <a:endParaRPr lang="en-US" sz="2200"/>
          </a:p>
        </p:txBody>
      </p:sp>
      <p:sp>
        <p:nvSpPr>
          <p:cNvPr id="4" name="Slide Number Placeholder 3">
            <a:extLst>
              <a:ext uri="{FF2B5EF4-FFF2-40B4-BE49-F238E27FC236}">
                <a16:creationId xmlns:a16="http://schemas.microsoft.com/office/drawing/2014/main" id="{1AE0D3C1-5A84-A6C9-A49B-EDB5085D2A7F}"/>
              </a:ext>
            </a:extLst>
          </p:cNvPr>
          <p:cNvSpPr>
            <a:spLocks noGrp="1"/>
          </p:cNvSpPr>
          <p:nvPr>
            <p:ph type="sldNum" sz="quarter" idx="12"/>
          </p:nvPr>
        </p:nvSpPr>
        <p:spPr/>
        <p:txBody>
          <a:bodyPr/>
          <a:lstStyle/>
          <a:p>
            <a:fld id="{A6748A11-3963-D04D-A309-5F2F4264ED77}" type="slidenum">
              <a:rPr lang="en-US" smtClean="0"/>
              <a:t>38</a:t>
            </a:fld>
            <a:endParaRPr lang="en-US"/>
          </a:p>
        </p:txBody>
      </p:sp>
    </p:spTree>
    <p:extLst>
      <p:ext uri="{BB962C8B-B14F-4D97-AF65-F5344CB8AC3E}">
        <p14:creationId xmlns:p14="http://schemas.microsoft.com/office/powerpoint/2010/main" val="2836852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08F6-2ED5-751C-DE1B-46D597D5E49D}"/>
              </a:ext>
            </a:extLst>
          </p:cNvPr>
          <p:cNvSpPr>
            <a:spLocks noGrp="1"/>
          </p:cNvSpPr>
          <p:nvPr>
            <p:ph type="title"/>
          </p:nvPr>
        </p:nvSpPr>
        <p:spPr/>
        <p:txBody>
          <a:bodyPr/>
          <a:lstStyle/>
          <a:p>
            <a:r>
              <a:rPr lang="en-US" altLang="zh-CN"/>
              <a:t>What</a:t>
            </a:r>
            <a:r>
              <a:rPr lang="zh-CN" altLang="en-US"/>
              <a:t> </a:t>
            </a:r>
            <a:r>
              <a:rPr lang="en-US" altLang="zh-CN"/>
              <a:t>is</a:t>
            </a:r>
            <a:r>
              <a:rPr lang="zh-CN" altLang="en-US"/>
              <a:t> </a:t>
            </a:r>
            <a:r>
              <a:rPr lang="en-US" altLang="zh-CN"/>
              <a:t>Machine</a:t>
            </a:r>
            <a:r>
              <a:rPr lang="zh-CN" altLang="en-US"/>
              <a:t> </a:t>
            </a:r>
            <a:r>
              <a:rPr lang="en-US" altLang="zh-CN"/>
              <a:t>Learning</a:t>
            </a:r>
            <a:endParaRPr lang="en-US" dirty="0"/>
          </a:p>
        </p:txBody>
      </p:sp>
      <p:sp>
        <p:nvSpPr>
          <p:cNvPr id="3" name="Content Placeholder 2">
            <a:extLst>
              <a:ext uri="{FF2B5EF4-FFF2-40B4-BE49-F238E27FC236}">
                <a16:creationId xmlns:a16="http://schemas.microsoft.com/office/drawing/2014/main" id="{4942B700-79AC-13B7-A882-B1E15FDB10A3}"/>
              </a:ext>
            </a:extLst>
          </p:cNvPr>
          <p:cNvSpPr>
            <a:spLocks noGrp="1"/>
          </p:cNvSpPr>
          <p:nvPr>
            <p:ph idx="1"/>
          </p:nvPr>
        </p:nvSpPr>
        <p:spPr/>
        <p:txBody>
          <a:bodyPr/>
          <a:lstStyle/>
          <a:p>
            <a:r>
              <a:rPr lang="en-GB" i="1" dirty="0"/>
              <a:t>Definition (Mitchell, 1998) </a:t>
            </a:r>
            <a:endParaRPr lang="en-GB" dirty="0">
              <a:effectLst/>
            </a:endParaRPr>
          </a:p>
          <a:p>
            <a:r>
              <a:rPr lang="en-GB" dirty="0"/>
              <a:t>A computer program is said to </a:t>
            </a:r>
          </a:p>
          <a:p>
            <a:pPr lvl="2"/>
            <a:r>
              <a:rPr lang="en-GB" dirty="0"/>
              <a:t>learn from experience </a:t>
            </a:r>
            <a:r>
              <a:rPr lang="en-GB" i="1" dirty="0"/>
              <a:t>E </a:t>
            </a:r>
          </a:p>
          <a:p>
            <a:pPr lvl="2"/>
            <a:r>
              <a:rPr lang="en-GB" dirty="0"/>
              <a:t>with respect to some class of tasks </a:t>
            </a:r>
            <a:r>
              <a:rPr lang="en-GB" i="1" dirty="0"/>
              <a:t>T </a:t>
            </a:r>
          </a:p>
          <a:p>
            <a:pPr lvl="2"/>
            <a:r>
              <a:rPr lang="en-GB" dirty="0"/>
              <a:t>and performance measure </a:t>
            </a:r>
            <a:r>
              <a:rPr lang="en-GB" i="1" dirty="0"/>
              <a:t>P</a:t>
            </a:r>
            <a:r>
              <a:rPr lang="en-GB" dirty="0"/>
              <a:t>, </a:t>
            </a:r>
          </a:p>
          <a:p>
            <a:pPr lvl="1"/>
            <a:r>
              <a:rPr lang="en-GB" dirty="0"/>
              <a:t>if its performance at tasks in </a:t>
            </a:r>
            <a:r>
              <a:rPr lang="en-GB" i="1" dirty="0"/>
              <a:t>T</a:t>
            </a:r>
            <a:r>
              <a:rPr lang="en-GB" dirty="0"/>
              <a:t>, as measured by </a:t>
            </a:r>
            <a:r>
              <a:rPr lang="en-GB" i="1" dirty="0"/>
              <a:t>P</a:t>
            </a:r>
            <a:r>
              <a:rPr lang="en-GB" dirty="0"/>
              <a:t>, improves with experience </a:t>
            </a:r>
            <a:r>
              <a:rPr lang="en-GB" i="1" dirty="0"/>
              <a:t>E</a:t>
            </a:r>
            <a:r>
              <a:rPr lang="en-GB" dirty="0"/>
              <a:t>. </a:t>
            </a:r>
            <a:endParaRPr lang="en-GB" dirty="0">
              <a:effectLst/>
            </a:endParaRPr>
          </a:p>
          <a:p>
            <a:endParaRPr lang="en-US" dirty="0"/>
          </a:p>
        </p:txBody>
      </p:sp>
      <p:sp>
        <p:nvSpPr>
          <p:cNvPr id="4" name="Slide Number Placeholder 3">
            <a:extLst>
              <a:ext uri="{FF2B5EF4-FFF2-40B4-BE49-F238E27FC236}">
                <a16:creationId xmlns:a16="http://schemas.microsoft.com/office/drawing/2014/main" id="{CAE95665-BD24-F914-5E53-FB6384B74C39}"/>
              </a:ext>
            </a:extLst>
          </p:cNvPr>
          <p:cNvSpPr>
            <a:spLocks noGrp="1"/>
          </p:cNvSpPr>
          <p:nvPr>
            <p:ph type="sldNum" sz="quarter" idx="12"/>
          </p:nvPr>
        </p:nvSpPr>
        <p:spPr/>
        <p:txBody>
          <a:bodyPr/>
          <a:lstStyle/>
          <a:p>
            <a:fld id="{A6748A11-3963-D04D-A309-5F2F4264ED77}" type="slidenum">
              <a:rPr lang="en-US" smtClean="0"/>
              <a:t>39</a:t>
            </a:fld>
            <a:endParaRPr lang="en-US"/>
          </a:p>
        </p:txBody>
      </p:sp>
    </p:spTree>
    <p:extLst>
      <p:ext uri="{BB962C8B-B14F-4D97-AF65-F5344CB8AC3E}">
        <p14:creationId xmlns:p14="http://schemas.microsoft.com/office/powerpoint/2010/main" val="1501439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08F6-2ED5-751C-DE1B-46D597D5E49D}"/>
              </a:ext>
            </a:extLst>
          </p:cNvPr>
          <p:cNvSpPr>
            <a:spLocks noGrp="1"/>
          </p:cNvSpPr>
          <p:nvPr>
            <p:ph type="title"/>
          </p:nvPr>
        </p:nvSpPr>
        <p:spPr/>
        <p:txBody>
          <a:bodyPr/>
          <a:lstStyle/>
          <a:p>
            <a:r>
              <a:rPr lang="en-US" altLang="zh-CN"/>
              <a:t>What</a:t>
            </a:r>
            <a:r>
              <a:rPr lang="zh-CN" altLang="en-US"/>
              <a:t> </a:t>
            </a:r>
            <a:r>
              <a:rPr lang="en-US" altLang="zh-CN"/>
              <a:t>is</a:t>
            </a:r>
            <a:r>
              <a:rPr lang="zh-CN" altLang="en-US"/>
              <a:t> </a:t>
            </a:r>
            <a:r>
              <a:rPr lang="en-US" altLang="zh-CN"/>
              <a:t>Machine</a:t>
            </a:r>
            <a:r>
              <a:rPr lang="zh-CN" altLang="en-US"/>
              <a:t> </a:t>
            </a:r>
            <a:r>
              <a:rPr lang="en-US" altLang="zh-CN"/>
              <a:t>Learning</a:t>
            </a:r>
            <a:endParaRPr lang="en-US" dirty="0"/>
          </a:p>
        </p:txBody>
      </p:sp>
      <p:sp>
        <p:nvSpPr>
          <p:cNvPr id="3" name="Content Placeholder 2">
            <a:extLst>
              <a:ext uri="{FF2B5EF4-FFF2-40B4-BE49-F238E27FC236}">
                <a16:creationId xmlns:a16="http://schemas.microsoft.com/office/drawing/2014/main" id="{4942B700-79AC-13B7-A882-B1E15FDB10A3}"/>
              </a:ext>
            </a:extLst>
          </p:cNvPr>
          <p:cNvSpPr>
            <a:spLocks noGrp="1"/>
          </p:cNvSpPr>
          <p:nvPr>
            <p:ph idx="1"/>
          </p:nvPr>
        </p:nvSpPr>
        <p:spPr/>
        <p:txBody>
          <a:bodyPr/>
          <a:lstStyle/>
          <a:p>
            <a:r>
              <a:rPr lang="en-GB" i="1" dirty="0"/>
              <a:t>Definition (Mitchell, 1998) </a:t>
            </a:r>
            <a:endParaRPr lang="en-GB" dirty="0">
              <a:effectLst/>
            </a:endParaRPr>
          </a:p>
          <a:p>
            <a:r>
              <a:rPr lang="en-GB" dirty="0"/>
              <a:t>A computer program is said to </a:t>
            </a:r>
          </a:p>
          <a:p>
            <a:pPr lvl="2"/>
            <a:r>
              <a:rPr lang="en-GB" dirty="0"/>
              <a:t>learn from experience </a:t>
            </a:r>
            <a:r>
              <a:rPr lang="en-GB" i="1" dirty="0"/>
              <a:t>E </a:t>
            </a:r>
          </a:p>
          <a:p>
            <a:pPr lvl="2"/>
            <a:r>
              <a:rPr lang="en-GB" dirty="0"/>
              <a:t>with respect to some class of tasks </a:t>
            </a:r>
            <a:r>
              <a:rPr lang="en-GB" i="1" dirty="0"/>
              <a:t>T </a:t>
            </a:r>
          </a:p>
          <a:p>
            <a:pPr lvl="2"/>
            <a:r>
              <a:rPr lang="en-GB" dirty="0"/>
              <a:t>and performance measure </a:t>
            </a:r>
            <a:r>
              <a:rPr lang="en-GB" i="1" dirty="0"/>
              <a:t>P</a:t>
            </a:r>
            <a:r>
              <a:rPr lang="en-GB" dirty="0"/>
              <a:t>, </a:t>
            </a:r>
          </a:p>
          <a:p>
            <a:pPr lvl="1"/>
            <a:r>
              <a:rPr lang="en-GB" dirty="0"/>
              <a:t>if its performance at tasks in </a:t>
            </a:r>
            <a:r>
              <a:rPr lang="en-GB" i="1" dirty="0"/>
              <a:t>T</a:t>
            </a:r>
            <a:r>
              <a:rPr lang="en-GB" dirty="0"/>
              <a:t>, as measured by </a:t>
            </a:r>
            <a:r>
              <a:rPr lang="en-GB" i="1" dirty="0"/>
              <a:t>P</a:t>
            </a:r>
            <a:r>
              <a:rPr lang="en-GB" dirty="0"/>
              <a:t>, improves with experience </a:t>
            </a:r>
            <a:r>
              <a:rPr lang="en-GB" i="1" dirty="0"/>
              <a:t>E</a:t>
            </a:r>
            <a:r>
              <a:rPr lang="en-GB" dirty="0"/>
              <a:t>. </a:t>
            </a:r>
            <a:endParaRPr lang="en-GB" dirty="0">
              <a:effectLst/>
            </a:endParaRPr>
          </a:p>
          <a:p>
            <a:endParaRPr lang="en-US" dirty="0"/>
          </a:p>
        </p:txBody>
      </p:sp>
      <p:sp>
        <p:nvSpPr>
          <p:cNvPr id="4" name="Slide Number Placeholder 3">
            <a:extLst>
              <a:ext uri="{FF2B5EF4-FFF2-40B4-BE49-F238E27FC236}">
                <a16:creationId xmlns:a16="http://schemas.microsoft.com/office/drawing/2014/main" id="{E33B96D1-8EAC-E105-4FFD-6AFB16E40FC8}"/>
              </a:ext>
            </a:extLst>
          </p:cNvPr>
          <p:cNvSpPr>
            <a:spLocks noGrp="1"/>
          </p:cNvSpPr>
          <p:nvPr>
            <p:ph type="sldNum" sz="quarter" idx="12"/>
          </p:nvPr>
        </p:nvSpPr>
        <p:spPr/>
        <p:txBody>
          <a:bodyPr/>
          <a:lstStyle/>
          <a:p>
            <a:fld id="{A6748A11-3963-D04D-A309-5F2F4264ED77}" type="slidenum">
              <a:rPr lang="en-US" smtClean="0"/>
              <a:t>4</a:t>
            </a:fld>
            <a:endParaRPr lang="en-US"/>
          </a:p>
        </p:txBody>
      </p:sp>
    </p:spTree>
    <p:extLst>
      <p:ext uri="{BB962C8B-B14F-4D97-AF65-F5344CB8AC3E}">
        <p14:creationId xmlns:p14="http://schemas.microsoft.com/office/powerpoint/2010/main" val="378596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C15C-5C4A-A7B1-F5ED-1EDE72DCA650}"/>
              </a:ext>
            </a:extLst>
          </p:cNvPr>
          <p:cNvSpPr>
            <a:spLocks noGrp="1"/>
          </p:cNvSpPr>
          <p:nvPr>
            <p:ph type="title"/>
          </p:nvPr>
        </p:nvSpPr>
        <p:spPr/>
        <p:txBody>
          <a:bodyPr/>
          <a:lstStyle/>
          <a:p>
            <a:r>
              <a:rPr lang="en-US" altLang="zh-CN" dirty="0"/>
              <a:t>Summary: Predictions</a:t>
            </a:r>
            <a:endParaRPr lang="en-US" dirty="0"/>
          </a:p>
        </p:txBody>
      </p:sp>
      <p:sp>
        <p:nvSpPr>
          <p:cNvPr id="3" name="Content Placeholder 2">
            <a:extLst>
              <a:ext uri="{FF2B5EF4-FFF2-40B4-BE49-F238E27FC236}">
                <a16:creationId xmlns:a16="http://schemas.microsoft.com/office/drawing/2014/main" id="{D23BD72E-66C0-E723-E216-0B6156CF7203}"/>
              </a:ext>
            </a:extLst>
          </p:cNvPr>
          <p:cNvSpPr>
            <a:spLocks noGrp="1"/>
          </p:cNvSpPr>
          <p:nvPr>
            <p:ph idx="1"/>
          </p:nvPr>
        </p:nvSpPr>
        <p:spPr/>
        <p:txBody>
          <a:bodyPr/>
          <a:lstStyle/>
          <a:p>
            <a:r>
              <a:rPr lang="en-US" dirty="0"/>
              <a:t>Linear regression</a:t>
            </a:r>
          </a:p>
          <a:p>
            <a:r>
              <a:rPr lang="en-US" dirty="0"/>
              <a:t>Logistic regression (classification)</a:t>
            </a:r>
          </a:p>
          <a:p>
            <a:r>
              <a:rPr lang="en-US" dirty="0"/>
              <a:t>Clustering: </a:t>
            </a:r>
            <a:r>
              <a:rPr lang="en-US" dirty="0" err="1"/>
              <a:t>Kmeans</a:t>
            </a:r>
            <a:endParaRPr lang="en-US" dirty="0"/>
          </a:p>
        </p:txBody>
      </p:sp>
      <p:pic>
        <p:nvPicPr>
          <p:cNvPr id="4" name="Picture 3">
            <a:extLst>
              <a:ext uri="{FF2B5EF4-FFF2-40B4-BE49-F238E27FC236}">
                <a16:creationId xmlns:a16="http://schemas.microsoft.com/office/drawing/2014/main" id="{4B0B705A-A031-AB5D-D0FE-7CDA65D19EFF}"/>
              </a:ext>
            </a:extLst>
          </p:cNvPr>
          <p:cNvPicPr>
            <a:picLocks noChangeAspect="1"/>
          </p:cNvPicPr>
          <p:nvPr/>
        </p:nvPicPr>
        <p:blipFill>
          <a:blip r:embed="rId2"/>
          <a:stretch>
            <a:fillRect/>
          </a:stretch>
        </p:blipFill>
        <p:spPr>
          <a:xfrm>
            <a:off x="6868364" y="195178"/>
            <a:ext cx="4018712" cy="2945534"/>
          </a:xfrm>
          <a:prstGeom prst="rect">
            <a:avLst/>
          </a:prstGeom>
        </p:spPr>
      </p:pic>
      <p:pic>
        <p:nvPicPr>
          <p:cNvPr id="6" name="Picture 5">
            <a:extLst>
              <a:ext uri="{FF2B5EF4-FFF2-40B4-BE49-F238E27FC236}">
                <a16:creationId xmlns:a16="http://schemas.microsoft.com/office/drawing/2014/main" id="{325EFEAD-3BF1-5A5D-00E5-1A86B48AC68E}"/>
              </a:ext>
            </a:extLst>
          </p:cNvPr>
          <p:cNvPicPr>
            <a:picLocks noChangeAspect="1"/>
          </p:cNvPicPr>
          <p:nvPr/>
        </p:nvPicPr>
        <p:blipFill>
          <a:blip r:embed="rId3"/>
          <a:stretch>
            <a:fillRect/>
          </a:stretch>
        </p:blipFill>
        <p:spPr>
          <a:xfrm>
            <a:off x="7206563" y="3108325"/>
            <a:ext cx="3809037" cy="3749675"/>
          </a:xfrm>
          <a:prstGeom prst="rect">
            <a:avLst/>
          </a:prstGeom>
        </p:spPr>
      </p:pic>
      <p:pic>
        <p:nvPicPr>
          <p:cNvPr id="7" name="Picture 6">
            <a:extLst>
              <a:ext uri="{FF2B5EF4-FFF2-40B4-BE49-F238E27FC236}">
                <a16:creationId xmlns:a16="http://schemas.microsoft.com/office/drawing/2014/main" id="{B61D88CB-545C-78EA-C27E-76735AE6C271}"/>
              </a:ext>
            </a:extLst>
          </p:cNvPr>
          <p:cNvPicPr>
            <a:picLocks noChangeAspect="1"/>
          </p:cNvPicPr>
          <p:nvPr/>
        </p:nvPicPr>
        <p:blipFill>
          <a:blip r:embed="rId4"/>
          <a:stretch>
            <a:fillRect/>
          </a:stretch>
        </p:blipFill>
        <p:spPr>
          <a:xfrm>
            <a:off x="1554540" y="3429000"/>
            <a:ext cx="5002150" cy="3243021"/>
          </a:xfrm>
          <a:prstGeom prst="rect">
            <a:avLst/>
          </a:prstGeom>
        </p:spPr>
      </p:pic>
      <p:sp>
        <p:nvSpPr>
          <p:cNvPr id="5" name="Slide Number Placeholder 4">
            <a:extLst>
              <a:ext uri="{FF2B5EF4-FFF2-40B4-BE49-F238E27FC236}">
                <a16:creationId xmlns:a16="http://schemas.microsoft.com/office/drawing/2014/main" id="{F0E8C28C-7E01-AA14-2FDD-FD3626DDB905}"/>
              </a:ext>
            </a:extLst>
          </p:cNvPr>
          <p:cNvSpPr>
            <a:spLocks noGrp="1"/>
          </p:cNvSpPr>
          <p:nvPr>
            <p:ph type="sldNum" sz="quarter" idx="12"/>
          </p:nvPr>
        </p:nvSpPr>
        <p:spPr/>
        <p:txBody>
          <a:bodyPr/>
          <a:lstStyle/>
          <a:p>
            <a:fld id="{A6748A11-3963-D04D-A309-5F2F4264ED77}" type="slidenum">
              <a:rPr lang="en-US" smtClean="0"/>
              <a:t>40</a:t>
            </a:fld>
            <a:endParaRPr lang="en-US"/>
          </a:p>
        </p:txBody>
      </p:sp>
    </p:spTree>
    <p:extLst>
      <p:ext uri="{BB962C8B-B14F-4D97-AF65-F5344CB8AC3E}">
        <p14:creationId xmlns:p14="http://schemas.microsoft.com/office/powerpoint/2010/main" val="2969983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A5B93-4B08-12BC-1D0B-1F1FA17EB5AD}"/>
              </a:ext>
            </a:extLst>
          </p:cNvPr>
          <p:cNvSpPr>
            <a:spLocks noGrp="1"/>
          </p:cNvSpPr>
          <p:nvPr>
            <p:ph type="title"/>
          </p:nvPr>
        </p:nvSpPr>
        <p:spPr>
          <a:xfrm>
            <a:off x="838200" y="365125"/>
            <a:ext cx="10515600" cy="1325563"/>
          </a:xfrm>
        </p:spPr>
        <p:txBody>
          <a:bodyPr>
            <a:normAutofit/>
          </a:bodyPr>
          <a:lstStyle/>
          <a:p>
            <a:r>
              <a:rPr lang="en-US" altLang="zh-CN" sz="5400" dirty="0"/>
              <a:t>Notebook</a:t>
            </a:r>
            <a:endParaRPr lang="en-US" sz="5400" dirty="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DC83547-5EAB-846D-B981-2833667928EB}"/>
              </a:ext>
            </a:extLst>
          </p:cNvPr>
          <p:cNvSpPr>
            <a:spLocks noGrp="1"/>
          </p:cNvSpPr>
          <p:nvPr>
            <p:ph idx="1"/>
          </p:nvPr>
        </p:nvSpPr>
        <p:spPr>
          <a:xfrm>
            <a:off x="838200" y="1929384"/>
            <a:ext cx="10515600" cy="4251960"/>
          </a:xfrm>
        </p:spPr>
        <p:txBody>
          <a:bodyPr>
            <a:normAutofit/>
          </a:bodyPr>
          <a:lstStyle/>
          <a:p>
            <a:pPr marL="0" indent="0">
              <a:buNone/>
            </a:pPr>
            <a:r>
              <a:rPr lang="en-GB" sz="2200" dirty="0"/>
              <a:t>#!/bin/bash</a:t>
            </a:r>
            <a:br>
              <a:rPr lang="en-GB" sz="2200" dirty="0"/>
            </a:br>
            <a:r>
              <a:rPr lang="en-GB" sz="2200" dirty="0"/>
              <a:t>set -o </a:t>
            </a:r>
            <a:r>
              <a:rPr lang="en-GB" sz="2200" dirty="0" err="1"/>
              <a:t>nounset</a:t>
            </a:r>
            <a:br>
              <a:rPr lang="en-GB" sz="2200" dirty="0"/>
            </a:br>
            <a:r>
              <a:rPr lang="en-GB" sz="2200" dirty="0"/>
              <a:t>set -o </a:t>
            </a:r>
            <a:r>
              <a:rPr lang="en-GB" sz="2200" dirty="0" err="1"/>
              <a:t>pipefail</a:t>
            </a:r>
            <a:br>
              <a:rPr lang="en-GB" sz="2200" dirty="0"/>
            </a:br>
            <a:r>
              <a:rPr lang="en-GB" sz="2200" dirty="0"/>
              <a:t>set -o </a:t>
            </a:r>
            <a:r>
              <a:rPr lang="en-GB" sz="2200" dirty="0" err="1"/>
              <a:t>errexit</a:t>
            </a:r>
            <a:endParaRPr lang="en-GB" sz="2200" dirty="0"/>
          </a:p>
          <a:p>
            <a:pPr marL="0" indent="0">
              <a:buNone/>
            </a:pPr>
            <a:r>
              <a:rPr lang="en-GB" sz="2200" dirty="0" err="1"/>
              <a:t>mkdir</a:t>
            </a:r>
            <a:r>
              <a:rPr lang="en-GB" sz="2200" dirty="0"/>
              <a:t> -p /scratch/vp91/${USER}</a:t>
            </a:r>
            <a:br>
              <a:rPr lang="en-GB" sz="2200" dirty="0"/>
            </a:br>
            <a:r>
              <a:rPr lang="en-GB" sz="2200" dirty="0"/>
              <a:t>cd /scratch/vp91/${USER}</a:t>
            </a:r>
          </a:p>
          <a:p>
            <a:pPr marL="0" indent="0">
              <a:buNone/>
            </a:pPr>
            <a:r>
              <a:rPr lang="en-GB" sz="2200" dirty="0"/>
              <a:t>git clone –b</a:t>
            </a:r>
            <a:r>
              <a:rPr lang="zh-CN" altLang="en-US" sz="2200" dirty="0"/>
              <a:t> </a:t>
            </a:r>
            <a:r>
              <a:rPr lang="en-GB" sz="2200" dirty="0"/>
              <a:t>RMIT_NCI_workshop_2023 </a:t>
            </a:r>
            <a:r>
              <a:rPr lang="en-GB" sz="2200" dirty="0">
                <a:hlinkClick r:id="rId2"/>
              </a:rPr>
              <a:t>https://github.com/nci900/RMIT-NCI-Week</a:t>
            </a:r>
            <a:endParaRPr lang="en-GB" sz="2200" dirty="0"/>
          </a:p>
          <a:p>
            <a:pPr marL="0" indent="0">
              <a:buNone/>
            </a:pPr>
            <a:endParaRPr lang="en-GB" sz="2200" dirty="0"/>
          </a:p>
          <a:p>
            <a:pPr marL="0" indent="0">
              <a:buNone/>
            </a:pPr>
            <a:r>
              <a:rPr lang="en-US" altLang="zh-CN" sz="2200" dirty="0"/>
              <a:t>Go</a:t>
            </a:r>
            <a:r>
              <a:rPr lang="zh-CN" altLang="en-US" sz="2200" dirty="0"/>
              <a:t> </a:t>
            </a:r>
            <a:r>
              <a:rPr lang="en-GB" dirty="0">
                <a:hlinkClick r:id="rId3"/>
              </a:rPr>
              <a:t>are.nci.org.au</a:t>
            </a:r>
            <a:endParaRPr lang="en-GB" sz="2200" dirty="0"/>
          </a:p>
        </p:txBody>
      </p:sp>
      <p:sp>
        <p:nvSpPr>
          <p:cNvPr id="4" name="Slide Number Placeholder 3">
            <a:extLst>
              <a:ext uri="{FF2B5EF4-FFF2-40B4-BE49-F238E27FC236}">
                <a16:creationId xmlns:a16="http://schemas.microsoft.com/office/drawing/2014/main" id="{DFE83F50-DB36-F90F-18B5-39410F6419A3}"/>
              </a:ext>
            </a:extLst>
          </p:cNvPr>
          <p:cNvSpPr>
            <a:spLocks noGrp="1"/>
          </p:cNvSpPr>
          <p:nvPr>
            <p:ph type="sldNum" sz="quarter" idx="12"/>
          </p:nvPr>
        </p:nvSpPr>
        <p:spPr/>
        <p:txBody>
          <a:bodyPr/>
          <a:lstStyle/>
          <a:p>
            <a:fld id="{A6748A11-3963-D04D-A309-5F2F4264ED77}" type="slidenum">
              <a:rPr lang="en-US" smtClean="0"/>
              <a:t>41</a:t>
            </a:fld>
            <a:endParaRPr lang="en-US"/>
          </a:p>
        </p:txBody>
      </p:sp>
    </p:spTree>
    <p:extLst>
      <p:ext uri="{BB962C8B-B14F-4D97-AF65-F5344CB8AC3E}">
        <p14:creationId xmlns:p14="http://schemas.microsoft.com/office/powerpoint/2010/main" val="248063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CDDF-BA37-5727-795C-CFA4A05ED2BA}"/>
              </a:ext>
            </a:extLst>
          </p:cNvPr>
          <p:cNvSpPr>
            <a:spLocks noGrp="1"/>
          </p:cNvSpPr>
          <p:nvPr>
            <p:ph type="ctrTitle"/>
          </p:nvPr>
        </p:nvSpPr>
        <p:spPr/>
        <p:txBody>
          <a:bodyPr/>
          <a:lstStyle/>
          <a:p>
            <a:r>
              <a:rPr lang="en-US" altLang="zh-CN"/>
              <a:t>Cool</a:t>
            </a:r>
            <a:r>
              <a:rPr lang="zh-CN" altLang="en-US"/>
              <a:t> </a:t>
            </a:r>
            <a:r>
              <a:rPr lang="en-US" altLang="zh-CN"/>
              <a:t>Applications</a:t>
            </a:r>
            <a:endParaRPr lang="en-US" dirty="0"/>
          </a:p>
        </p:txBody>
      </p:sp>
      <p:sp>
        <p:nvSpPr>
          <p:cNvPr id="3" name="Subtitle 2">
            <a:extLst>
              <a:ext uri="{FF2B5EF4-FFF2-40B4-BE49-F238E27FC236}">
                <a16:creationId xmlns:a16="http://schemas.microsoft.com/office/drawing/2014/main" id="{E4DBA940-4F11-BF1E-1599-B3CA0734873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8C5E959-582F-1255-A19E-B04CA3124FFF}"/>
              </a:ext>
            </a:extLst>
          </p:cNvPr>
          <p:cNvSpPr>
            <a:spLocks noGrp="1"/>
          </p:cNvSpPr>
          <p:nvPr>
            <p:ph type="sldNum" sz="quarter" idx="12"/>
          </p:nvPr>
        </p:nvSpPr>
        <p:spPr/>
        <p:txBody>
          <a:bodyPr/>
          <a:lstStyle/>
          <a:p>
            <a:fld id="{A6748A11-3963-D04D-A309-5F2F4264ED77}" type="slidenum">
              <a:rPr lang="en-US" smtClean="0"/>
              <a:t>5</a:t>
            </a:fld>
            <a:endParaRPr lang="en-US"/>
          </a:p>
        </p:txBody>
      </p:sp>
    </p:spTree>
    <p:extLst>
      <p:ext uri="{BB962C8B-B14F-4D97-AF65-F5344CB8AC3E}">
        <p14:creationId xmlns:p14="http://schemas.microsoft.com/office/powerpoint/2010/main" val="220544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4C9F-06DD-C8C9-A9C1-844AFCB18121}"/>
              </a:ext>
            </a:extLst>
          </p:cNvPr>
          <p:cNvSpPr>
            <a:spLocks noGrp="1"/>
          </p:cNvSpPr>
          <p:nvPr>
            <p:ph type="title"/>
          </p:nvPr>
        </p:nvSpPr>
        <p:spPr/>
        <p:txBody>
          <a:bodyPr/>
          <a:lstStyle/>
          <a:p>
            <a:r>
              <a:rPr lang="en-US" altLang="zh-CN" dirty="0" err="1"/>
              <a:t>ChatGPT</a:t>
            </a:r>
            <a:endParaRPr lang="en-US" dirty="0"/>
          </a:p>
        </p:txBody>
      </p:sp>
      <p:pic>
        <p:nvPicPr>
          <p:cNvPr id="7" name="Content Placeholder 6">
            <a:extLst>
              <a:ext uri="{FF2B5EF4-FFF2-40B4-BE49-F238E27FC236}">
                <a16:creationId xmlns:a16="http://schemas.microsoft.com/office/drawing/2014/main" id="{4928DBF2-FC6C-7266-0644-8A64B954E5AF}"/>
              </a:ext>
            </a:extLst>
          </p:cNvPr>
          <p:cNvPicPr>
            <a:picLocks noGrp="1" noChangeAspect="1"/>
          </p:cNvPicPr>
          <p:nvPr>
            <p:ph idx="1"/>
          </p:nvPr>
        </p:nvPicPr>
        <p:blipFill>
          <a:blip r:embed="rId2"/>
          <a:stretch>
            <a:fillRect/>
          </a:stretch>
        </p:blipFill>
        <p:spPr>
          <a:xfrm>
            <a:off x="3900889" y="2803903"/>
            <a:ext cx="6527625" cy="3579010"/>
          </a:xfrm>
          <a:prstGeom prst="rect">
            <a:avLst/>
          </a:prstGeom>
        </p:spPr>
      </p:pic>
      <p:pic>
        <p:nvPicPr>
          <p:cNvPr id="4" name="Picture 3">
            <a:extLst>
              <a:ext uri="{FF2B5EF4-FFF2-40B4-BE49-F238E27FC236}">
                <a16:creationId xmlns:a16="http://schemas.microsoft.com/office/drawing/2014/main" id="{2F325822-EC33-8862-2808-C320AD74D3D8}"/>
              </a:ext>
            </a:extLst>
          </p:cNvPr>
          <p:cNvPicPr>
            <a:picLocks noChangeAspect="1"/>
          </p:cNvPicPr>
          <p:nvPr/>
        </p:nvPicPr>
        <p:blipFill>
          <a:blip r:embed="rId3"/>
          <a:stretch>
            <a:fillRect/>
          </a:stretch>
        </p:blipFill>
        <p:spPr>
          <a:xfrm>
            <a:off x="3900889" y="79739"/>
            <a:ext cx="7772400" cy="2770263"/>
          </a:xfrm>
          <a:prstGeom prst="rect">
            <a:avLst/>
          </a:prstGeom>
        </p:spPr>
      </p:pic>
      <p:sp>
        <p:nvSpPr>
          <p:cNvPr id="6" name="TextBox 5">
            <a:extLst>
              <a:ext uri="{FF2B5EF4-FFF2-40B4-BE49-F238E27FC236}">
                <a16:creationId xmlns:a16="http://schemas.microsoft.com/office/drawing/2014/main" id="{D6DB8B74-BE35-0A13-E4AD-F668D6E71649}"/>
              </a:ext>
            </a:extLst>
          </p:cNvPr>
          <p:cNvSpPr txBox="1"/>
          <p:nvPr/>
        </p:nvSpPr>
        <p:spPr>
          <a:xfrm>
            <a:off x="592157" y="6408929"/>
            <a:ext cx="6097836"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=fgjoF97gdjQ</a:t>
            </a:r>
          </a:p>
        </p:txBody>
      </p:sp>
      <p:sp>
        <p:nvSpPr>
          <p:cNvPr id="8" name="TextBox 7">
            <a:extLst>
              <a:ext uri="{FF2B5EF4-FFF2-40B4-BE49-F238E27FC236}">
                <a16:creationId xmlns:a16="http://schemas.microsoft.com/office/drawing/2014/main" id="{A8626922-FFAE-5DC5-61B6-A9B82EB2B6A1}"/>
              </a:ext>
            </a:extLst>
          </p:cNvPr>
          <p:cNvSpPr txBox="1"/>
          <p:nvPr/>
        </p:nvSpPr>
        <p:spPr>
          <a:xfrm>
            <a:off x="378767" y="2203671"/>
            <a:ext cx="3377463" cy="646331"/>
          </a:xfrm>
          <a:prstGeom prst="rect">
            <a:avLst/>
          </a:prstGeom>
          <a:noFill/>
        </p:spPr>
        <p:txBody>
          <a:bodyPr wrap="none" rtlCol="0">
            <a:spAutoFit/>
          </a:bodyPr>
          <a:lstStyle/>
          <a:p>
            <a:r>
              <a:rPr lang="en-US" dirty="0"/>
              <a:t>Large language generative models</a:t>
            </a:r>
          </a:p>
          <a:p>
            <a:r>
              <a:rPr lang="en-US" dirty="0"/>
              <a:t>by </a:t>
            </a:r>
            <a:r>
              <a:rPr lang="en-US" dirty="0" err="1"/>
              <a:t>OpenAI</a:t>
            </a:r>
            <a:r>
              <a:rPr lang="en-US" dirty="0"/>
              <a:t> </a:t>
            </a:r>
          </a:p>
        </p:txBody>
      </p:sp>
      <p:sp>
        <p:nvSpPr>
          <p:cNvPr id="3" name="Slide Number Placeholder 2">
            <a:extLst>
              <a:ext uri="{FF2B5EF4-FFF2-40B4-BE49-F238E27FC236}">
                <a16:creationId xmlns:a16="http://schemas.microsoft.com/office/drawing/2014/main" id="{09186552-F016-5817-B3CA-8A13A42100F6}"/>
              </a:ext>
            </a:extLst>
          </p:cNvPr>
          <p:cNvSpPr>
            <a:spLocks noGrp="1"/>
          </p:cNvSpPr>
          <p:nvPr>
            <p:ph type="sldNum" sz="quarter" idx="12"/>
          </p:nvPr>
        </p:nvSpPr>
        <p:spPr/>
        <p:txBody>
          <a:bodyPr/>
          <a:lstStyle/>
          <a:p>
            <a:fld id="{A6748A11-3963-D04D-A309-5F2F4264ED77}" type="slidenum">
              <a:rPr lang="en-US" smtClean="0"/>
              <a:t>6</a:t>
            </a:fld>
            <a:endParaRPr lang="en-US"/>
          </a:p>
        </p:txBody>
      </p:sp>
    </p:spTree>
    <p:extLst>
      <p:ext uri="{BB962C8B-B14F-4D97-AF65-F5344CB8AC3E}">
        <p14:creationId xmlns:p14="http://schemas.microsoft.com/office/powerpoint/2010/main" val="48307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BEEC-7A77-89CD-5E97-44A5E41A6F06}"/>
              </a:ext>
            </a:extLst>
          </p:cNvPr>
          <p:cNvSpPr>
            <a:spLocks noGrp="1"/>
          </p:cNvSpPr>
          <p:nvPr>
            <p:ph type="title"/>
          </p:nvPr>
        </p:nvSpPr>
        <p:spPr/>
        <p:txBody>
          <a:bodyPr/>
          <a:lstStyle/>
          <a:p>
            <a:r>
              <a:rPr lang="en-US" altLang="zh-CN" dirty="0" err="1"/>
              <a:t>TicTok</a:t>
            </a:r>
            <a:r>
              <a:rPr lang="zh-CN" altLang="en-US" dirty="0"/>
              <a:t> </a:t>
            </a:r>
            <a:endParaRPr lang="en-US" dirty="0"/>
          </a:p>
        </p:txBody>
      </p:sp>
      <p:sp>
        <p:nvSpPr>
          <p:cNvPr id="3" name="Content Placeholder 2">
            <a:extLst>
              <a:ext uri="{FF2B5EF4-FFF2-40B4-BE49-F238E27FC236}">
                <a16:creationId xmlns:a16="http://schemas.microsoft.com/office/drawing/2014/main" id="{42576F73-BEFA-5CC9-7843-00F80692F514}"/>
              </a:ext>
            </a:extLst>
          </p:cNvPr>
          <p:cNvSpPr>
            <a:spLocks noGrp="1"/>
          </p:cNvSpPr>
          <p:nvPr>
            <p:ph idx="1"/>
          </p:nvPr>
        </p:nvSpPr>
        <p:spPr>
          <a:xfrm>
            <a:off x="221255" y="2506490"/>
            <a:ext cx="10515600" cy="4351338"/>
          </a:xfrm>
        </p:spPr>
        <p:txBody>
          <a:bodyPr/>
          <a:lstStyle/>
          <a:p>
            <a:pPr marL="457200" lvl="1" indent="0">
              <a:buNone/>
            </a:pPr>
            <a:r>
              <a:rPr lang="en-US" dirty="0"/>
              <a:t>Recommendation Systems:</a:t>
            </a:r>
          </a:p>
          <a:p>
            <a:pPr lvl="1"/>
            <a:r>
              <a:rPr lang="en-US" dirty="0"/>
              <a:t>User interactions</a:t>
            </a:r>
          </a:p>
          <a:p>
            <a:pPr lvl="1"/>
            <a:r>
              <a:rPr lang="en-US" dirty="0"/>
              <a:t>Video Information</a:t>
            </a:r>
          </a:p>
          <a:p>
            <a:pPr lvl="1"/>
            <a:r>
              <a:rPr lang="en-US" dirty="0"/>
              <a:t>Device and account settings</a:t>
            </a:r>
          </a:p>
        </p:txBody>
      </p:sp>
      <p:pic>
        <p:nvPicPr>
          <p:cNvPr id="1026" name="Picture 2" descr="How TikTok recommends videos #ForYou | TikTok Newsroom">
            <a:extLst>
              <a:ext uri="{FF2B5EF4-FFF2-40B4-BE49-F238E27FC236}">
                <a16:creationId xmlns:a16="http://schemas.microsoft.com/office/drawing/2014/main" id="{CB5EA0DA-0807-DC46-BA33-8C3B458DC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909" y="61244"/>
            <a:ext cx="6036325" cy="603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7EDBD8-EE09-C314-40D6-428075E70A46}"/>
              </a:ext>
            </a:extLst>
          </p:cNvPr>
          <p:cNvSpPr txBox="1"/>
          <p:nvPr/>
        </p:nvSpPr>
        <p:spPr>
          <a:xfrm>
            <a:off x="838200" y="6427424"/>
            <a:ext cx="8889695" cy="369332"/>
          </a:xfrm>
          <a:prstGeom prst="rect">
            <a:avLst/>
          </a:prstGeom>
          <a:noFill/>
        </p:spPr>
        <p:txBody>
          <a:bodyPr wrap="square">
            <a:spAutoFit/>
          </a:bodyPr>
          <a:lstStyle/>
          <a:p>
            <a:r>
              <a:rPr lang="en-US" dirty="0"/>
              <a:t>https://</a:t>
            </a:r>
            <a:r>
              <a:rPr lang="en-US" dirty="0" err="1"/>
              <a:t>newsroom.tiktok.com</a:t>
            </a:r>
            <a:r>
              <a:rPr lang="en-US" dirty="0"/>
              <a:t>/</a:t>
            </a:r>
            <a:r>
              <a:rPr lang="en-US" dirty="0" err="1"/>
              <a:t>en</a:t>
            </a:r>
            <a:r>
              <a:rPr lang="en-US" dirty="0"/>
              <a:t>-us/how-</a:t>
            </a:r>
            <a:r>
              <a:rPr lang="en-US" dirty="0" err="1"/>
              <a:t>tiktok</a:t>
            </a:r>
            <a:r>
              <a:rPr lang="en-US" dirty="0"/>
              <a:t>-recommends-videos-for-you</a:t>
            </a:r>
          </a:p>
        </p:txBody>
      </p:sp>
      <p:sp>
        <p:nvSpPr>
          <p:cNvPr id="4" name="Slide Number Placeholder 3">
            <a:extLst>
              <a:ext uri="{FF2B5EF4-FFF2-40B4-BE49-F238E27FC236}">
                <a16:creationId xmlns:a16="http://schemas.microsoft.com/office/drawing/2014/main" id="{E0B90C8B-7DD5-6DCD-31F5-E8DAE092AB53}"/>
              </a:ext>
            </a:extLst>
          </p:cNvPr>
          <p:cNvSpPr>
            <a:spLocks noGrp="1"/>
          </p:cNvSpPr>
          <p:nvPr>
            <p:ph type="sldNum" sz="quarter" idx="12"/>
          </p:nvPr>
        </p:nvSpPr>
        <p:spPr/>
        <p:txBody>
          <a:bodyPr/>
          <a:lstStyle/>
          <a:p>
            <a:fld id="{A6748A11-3963-D04D-A309-5F2F4264ED77}" type="slidenum">
              <a:rPr lang="en-US" smtClean="0"/>
              <a:t>7</a:t>
            </a:fld>
            <a:endParaRPr lang="en-US"/>
          </a:p>
        </p:txBody>
      </p:sp>
    </p:spTree>
    <p:extLst>
      <p:ext uri="{BB962C8B-B14F-4D97-AF65-F5344CB8AC3E}">
        <p14:creationId xmlns:p14="http://schemas.microsoft.com/office/powerpoint/2010/main" val="28385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7EEC-0767-A054-F050-6977B792151C}"/>
              </a:ext>
            </a:extLst>
          </p:cNvPr>
          <p:cNvSpPr>
            <a:spLocks noGrp="1"/>
          </p:cNvSpPr>
          <p:nvPr>
            <p:ph type="title"/>
          </p:nvPr>
        </p:nvSpPr>
        <p:spPr/>
        <p:txBody>
          <a:bodyPr/>
          <a:lstStyle/>
          <a:p>
            <a:r>
              <a:rPr lang="en-US" altLang="zh-CN" dirty="0"/>
              <a:t>Self</a:t>
            </a:r>
            <a:r>
              <a:rPr lang="zh-CN" altLang="en-US" dirty="0"/>
              <a:t> </a:t>
            </a:r>
            <a:r>
              <a:rPr lang="en-US" altLang="zh-CN" dirty="0"/>
              <a:t>Driving</a:t>
            </a:r>
            <a:r>
              <a:rPr lang="zh-CN" altLang="en-US" dirty="0"/>
              <a:t> </a:t>
            </a:r>
            <a:r>
              <a:rPr lang="en-US" altLang="zh-CN" dirty="0"/>
              <a:t>Cars</a:t>
            </a:r>
            <a:endParaRPr lang="en-US" dirty="0"/>
          </a:p>
        </p:txBody>
      </p:sp>
      <p:pic>
        <p:nvPicPr>
          <p:cNvPr id="2050" name="Picture 2" descr=" | Bernard Marr">
            <a:extLst>
              <a:ext uri="{FF2B5EF4-FFF2-40B4-BE49-F238E27FC236}">
                <a16:creationId xmlns:a16="http://schemas.microsoft.com/office/drawing/2014/main" id="{9B7046F1-0F8E-05AE-0D49-55194A376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432" y="1534089"/>
            <a:ext cx="6300166" cy="4202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7D60EB-80B7-9369-0262-8EC4F1E74770}"/>
              </a:ext>
            </a:extLst>
          </p:cNvPr>
          <p:cNvSpPr txBox="1"/>
          <p:nvPr/>
        </p:nvSpPr>
        <p:spPr>
          <a:xfrm>
            <a:off x="966730" y="6083143"/>
            <a:ext cx="6097836" cy="646331"/>
          </a:xfrm>
          <a:prstGeom prst="rect">
            <a:avLst/>
          </a:prstGeom>
          <a:noFill/>
        </p:spPr>
        <p:txBody>
          <a:bodyPr wrap="square">
            <a:spAutoFit/>
          </a:bodyPr>
          <a:lstStyle/>
          <a:p>
            <a:r>
              <a:rPr lang="en-US" dirty="0"/>
              <a:t>https://</a:t>
            </a:r>
            <a:r>
              <a:rPr lang="en-US" dirty="0" err="1"/>
              <a:t>bernardmarr.com</a:t>
            </a:r>
            <a:r>
              <a:rPr lang="en-US" dirty="0"/>
              <a:t>/how-tesla-is-using-artificial-intelligence-to-create-the-autonomous-cars-of-the-future/</a:t>
            </a:r>
          </a:p>
        </p:txBody>
      </p:sp>
      <p:sp>
        <p:nvSpPr>
          <p:cNvPr id="7" name="TextBox 6">
            <a:extLst>
              <a:ext uri="{FF2B5EF4-FFF2-40B4-BE49-F238E27FC236}">
                <a16:creationId xmlns:a16="http://schemas.microsoft.com/office/drawing/2014/main" id="{84BDA274-E431-F2C8-5616-44EF7F4217CB}"/>
              </a:ext>
            </a:extLst>
          </p:cNvPr>
          <p:cNvSpPr txBox="1"/>
          <p:nvPr/>
        </p:nvSpPr>
        <p:spPr>
          <a:xfrm>
            <a:off x="966730" y="2434788"/>
            <a:ext cx="3573702" cy="1477328"/>
          </a:xfrm>
          <a:prstGeom prst="rect">
            <a:avLst/>
          </a:prstGeom>
          <a:noFill/>
        </p:spPr>
        <p:txBody>
          <a:bodyPr wrap="square">
            <a:spAutoFit/>
          </a:bodyPr>
          <a:lstStyle/>
          <a:p>
            <a:r>
              <a:rPr lang="en-GB" b="0" i="0" dirty="0">
                <a:solidFill>
                  <a:srgbClr val="000000"/>
                </a:solidFill>
                <a:effectLst/>
                <a:latin typeface="futura-pt"/>
              </a:rPr>
              <a:t>Tesla’s approach -- “imitation learning.”: algorithms learn from the decisions, reactions, and movements of millions of actual drivers around the world.</a:t>
            </a:r>
            <a:endParaRPr lang="en-US" dirty="0"/>
          </a:p>
        </p:txBody>
      </p:sp>
      <p:sp>
        <p:nvSpPr>
          <p:cNvPr id="3" name="Slide Number Placeholder 2">
            <a:extLst>
              <a:ext uri="{FF2B5EF4-FFF2-40B4-BE49-F238E27FC236}">
                <a16:creationId xmlns:a16="http://schemas.microsoft.com/office/drawing/2014/main" id="{7A56620C-F8C7-1A7B-9CF6-5112361EB788}"/>
              </a:ext>
            </a:extLst>
          </p:cNvPr>
          <p:cNvSpPr>
            <a:spLocks noGrp="1"/>
          </p:cNvSpPr>
          <p:nvPr>
            <p:ph type="sldNum" sz="quarter" idx="12"/>
          </p:nvPr>
        </p:nvSpPr>
        <p:spPr/>
        <p:txBody>
          <a:bodyPr/>
          <a:lstStyle/>
          <a:p>
            <a:fld id="{A6748A11-3963-D04D-A309-5F2F4264ED77}" type="slidenum">
              <a:rPr lang="en-US" smtClean="0"/>
              <a:t>8</a:t>
            </a:fld>
            <a:endParaRPr lang="en-US"/>
          </a:p>
        </p:txBody>
      </p:sp>
    </p:spTree>
    <p:extLst>
      <p:ext uri="{BB962C8B-B14F-4D97-AF65-F5344CB8AC3E}">
        <p14:creationId xmlns:p14="http://schemas.microsoft.com/office/powerpoint/2010/main" val="401805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36E59-20E5-BDB0-C682-DE9FA48FBBCE}"/>
              </a:ext>
            </a:extLst>
          </p:cNvPr>
          <p:cNvSpPr>
            <a:spLocks noGrp="1"/>
          </p:cNvSpPr>
          <p:nvPr>
            <p:ph type="title"/>
          </p:nvPr>
        </p:nvSpPr>
        <p:spPr>
          <a:xfrm>
            <a:off x="1371597" y="348865"/>
            <a:ext cx="10044023" cy="877729"/>
          </a:xfrm>
        </p:spPr>
        <p:txBody>
          <a:bodyPr anchor="ctr">
            <a:normAutofit/>
          </a:bodyPr>
          <a:lstStyle/>
          <a:p>
            <a:r>
              <a:rPr lang="en-US" altLang="zh-CN" sz="4000">
                <a:solidFill>
                  <a:srgbClr val="FFFFFF"/>
                </a:solidFill>
              </a:rPr>
              <a:t>ML:</a:t>
            </a:r>
            <a:r>
              <a:rPr lang="zh-CN" altLang="en-US" sz="4000">
                <a:solidFill>
                  <a:srgbClr val="FFFFFF"/>
                </a:solidFill>
              </a:rPr>
              <a:t> </a:t>
            </a:r>
            <a:r>
              <a:rPr lang="en-US" altLang="zh-CN" sz="4000">
                <a:solidFill>
                  <a:srgbClr val="FFFFFF"/>
                </a:solidFill>
              </a:rPr>
              <a:t>categories</a:t>
            </a:r>
            <a:endParaRPr lang="en-US" sz="4000">
              <a:solidFill>
                <a:srgbClr val="FFFFFF"/>
              </a:solidFill>
            </a:endParaRPr>
          </a:p>
        </p:txBody>
      </p:sp>
      <p:sp>
        <p:nvSpPr>
          <p:cNvPr id="4" name="Slide Number Placeholder 3">
            <a:extLst>
              <a:ext uri="{FF2B5EF4-FFF2-40B4-BE49-F238E27FC236}">
                <a16:creationId xmlns:a16="http://schemas.microsoft.com/office/drawing/2014/main" id="{83908F74-1820-3E44-469E-DC194EBFF09C}"/>
              </a:ext>
            </a:extLst>
          </p:cNvPr>
          <p:cNvSpPr>
            <a:spLocks noGrp="1"/>
          </p:cNvSpPr>
          <p:nvPr>
            <p:ph type="sldNum" sz="quarter" idx="12"/>
          </p:nvPr>
        </p:nvSpPr>
        <p:spPr>
          <a:xfrm>
            <a:off x="11704320" y="6455664"/>
            <a:ext cx="448056" cy="365125"/>
          </a:xfrm>
        </p:spPr>
        <p:txBody>
          <a:bodyPr>
            <a:normAutofit/>
          </a:bodyPr>
          <a:lstStyle/>
          <a:p>
            <a:pPr>
              <a:spcAft>
                <a:spcPts val="600"/>
              </a:spcAft>
            </a:pPr>
            <a:fld id="{A6748A11-3963-D04D-A309-5F2F4264ED77}"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0554D5CA-3513-0533-B00E-AFCE34669000}"/>
              </a:ext>
            </a:extLst>
          </p:cNvPr>
          <p:cNvGraphicFramePr>
            <a:graphicFrameLocks noGrp="1"/>
          </p:cNvGraphicFramePr>
          <p:nvPr>
            <p:ph idx="1"/>
            <p:extLst>
              <p:ext uri="{D42A27DB-BD31-4B8C-83A1-F6EECF244321}">
                <p14:modId xmlns:p14="http://schemas.microsoft.com/office/powerpoint/2010/main" val="32087838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596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4051</TotalTime>
  <Words>783</Words>
  <Application>Microsoft Macintosh PowerPoint</Application>
  <PresentationFormat>Widescreen</PresentationFormat>
  <Paragraphs>182</Paragraphs>
  <Slides>41</Slides>
  <Notes>2</Notes>
  <HiddenSlides>3</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futura-pt</vt:lpstr>
      <vt:lpstr>Arial</vt:lpstr>
      <vt:lpstr>Calibri</vt:lpstr>
      <vt:lpstr>Calibri Light</vt:lpstr>
      <vt:lpstr>Cambria Math</vt:lpstr>
      <vt:lpstr>Office Theme</vt:lpstr>
      <vt:lpstr>1_Office Theme</vt:lpstr>
      <vt:lpstr>Introduction to Machine Learning Predictions</vt:lpstr>
      <vt:lpstr>About me</vt:lpstr>
      <vt:lpstr>Course structure</vt:lpstr>
      <vt:lpstr>What is Machine Learning</vt:lpstr>
      <vt:lpstr>Cool Applications</vt:lpstr>
      <vt:lpstr>ChatGPT</vt:lpstr>
      <vt:lpstr>TicTok </vt:lpstr>
      <vt:lpstr>Self Driving Cars</vt:lpstr>
      <vt:lpstr>ML: categories</vt:lpstr>
      <vt:lpstr>Predictions</vt:lpstr>
      <vt:lpstr>What we will cover </vt:lpstr>
      <vt:lpstr>Textbook (if you’d like to learn more) </vt:lpstr>
      <vt:lpstr>AlphaFold</vt:lpstr>
      <vt:lpstr>Cancer Classification</vt:lpstr>
      <vt:lpstr>Supervised learning</vt:lpstr>
      <vt:lpstr>Linear Regression</vt:lpstr>
      <vt:lpstr>Linear Regression: Formulation</vt:lpstr>
      <vt:lpstr>Linear Regression: Likelihood function</vt:lpstr>
      <vt:lpstr>Linear Regression: Closed form solution</vt:lpstr>
      <vt:lpstr>Linear Regression: Closed form solution</vt:lpstr>
      <vt:lpstr>What if no closed form soluation?    -- Stochastic Gradient Descent (SGD)</vt:lpstr>
      <vt:lpstr>Linear Regression: Maximum a Posteriori Estimation</vt:lpstr>
      <vt:lpstr>Example</vt:lpstr>
      <vt:lpstr>Evaluations</vt:lpstr>
      <vt:lpstr>Neural Networks</vt:lpstr>
      <vt:lpstr>Supervised: classification</vt:lpstr>
      <vt:lpstr>Classification – Generalised Linear Model </vt:lpstr>
      <vt:lpstr>Logistic regression (it is a classification method!)</vt:lpstr>
      <vt:lpstr>Logistic regression (it is a classification method!)</vt:lpstr>
      <vt:lpstr>Example</vt:lpstr>
      <vt:lpstr>Evaluations</vt:lpstr>
      <vt:lpstr>Evaluation: AUC – ROC curve </vt:lpstr>
      <vt:lpstr>Unsupervised  learning</vt:lpstr>
      <vt:lpstr>Clustering -- Kmeans</vt:lpstr>
      <vt:lpstr>PowerPoint Presentation</vt:lpstr>
      <vt:lpstr>Kmeans Example</vt:lpstr>
      <vt:lpstr>Kmeans Example</vt:lpstr>
      <vt:lpstr>Other Types</vt:lpstr>
      <vt:lpstr>What is Machine Learning</vt:lpstr>
      <vt:lpstr>Summary: Predictions</vt:lpstr>
      <vt:lpstr>Notebook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Mengyan Zhang</dc:creator>
  <cp:lastModifiedBy>Mengyan Zhang</cp:lastModifiedBy>
  <cp:revision>17</cp:revision>
  <dcterms:created xsi:type="dcterms:W3CDTF">2023-05-06T18:32:56Z</dcterms:created>
  <dcterms:modified xsi:type="dcterms:W3CDTF">2023-05-23T19:50:04Z</dcterms:modified>
</cp:coreProperties>
</file>